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a3ca99f7f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9cf041c0d4710"/>
  </p:sldMasterIdLst>
  <p:sldIdLst>
    <p:sldId xmlns:r="http://schemas.openxmlformats.org/officeDocument/2006/relationships" id="256" r:id="R039095e34fda4746"/>
    <p:sldId xmlns:r="http://schemas.openxmlformats.org/officeDocument/2006/relationships" id="257" r:id="R13fca5a82e1c482d"/>
    <p:sldId xmlns:r="http://schemas.openxmlformats.org/officeDocument/2006/relationships" id="258" r:id="Rffa2b807e8ec4eb6"/>
    <p:sldId xmlns:r="http://schemas.openxmlformats.org/officeDocument/2006/relationships" id="259" r:id="Reaa3e1e5103440a8"/>
    <p:sldId xmlns:r="http://schemas.openxmlformats.org/officeDocument/2006/relationships" id="260" r:id="R7c92614e8c3e4311"/>
    <p:sldId xmlns:r="http://schemas.openxmlformats.org/officeDocument/2006/relationships" id="261" r:id="R89d534e6d53e4f40"/>
    <p:sldId xmlns:r="http://schemas.openxmlformats.org/officeDocument/2006/relationships" id="262" r:id="R8f2bb580a5c1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9cf041c0d4710" /><Relationship Type="http://schemas.openxmlformats.org/officeDocument/2006/relationships/slide" Target="/ppt/slides/slide1.xml" Id="R039095e34fda4746" /><Relationship Type="http://schemas.openxmlformats.org/officeDocument/2006/relationships/slide" Target="/ppt/slides/slide2.xml" Id="R13fca5a82e1c482d" /><Relationship Type="http://schemas.openxmlformats.org/officeDocument/2006/relationships/slide" Target="/ppt/slides/slide3.xml" Id="Rffa2b807e8ec4eb6" /><Relationship Type="http://schemas.openxmlformats.org/officeDocument/2006/relationships/slide" Target="/ppt/slides/slide4.xml" Id="Reaa3e1e5103440a8" /><Relationship Type="http://schemas.openxmlformats.org/officeDocument/2006/relationships/slide" Target="/ppt/slides/slide5.xml" Id="R7c92614e8c3e4311" /><Relationship Type="http://schemas.openxmlformats.org/officeDocument/2006/relationships/slide" Target="/ppt/slides/slide6.xml" Id="R89d534e6d53e4f40" /><Relationship Type="http://schemas.openxmlformats.org/officeDocument/2006/relationships/slide" Target="/ppt/slides/slide7.xml" Id="R8f2bb580a5c1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33f0ad2b0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4e766b4e4835" /><Relationship Type="http://schemas.openxmlformats.org/officeDocument/2006/relationships/theme" Target="/ppt/slideMasters/theme/theme1.xml" Id="Ra32c89284512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c4e766b4e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25b38256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0aea7adb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44928c82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7003c91a4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eac1049d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32ae7797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77586eb3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