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01d245340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278e08c26446b"/>
  </p:sldMasterIdLst>
  <p:sldIdLst>
    <p:sldId xmlns:r="http://schemas.openxmlformats.org/officeDocument/2006/relationships" id="256" r:id="R54df61a3d5ce452a"/>
    <p:sldId xmlns:r="http://schemas.openxmlformats.org/officeDocument/2006/relationships" id="257" r:id="Rc34d592254ef426c"/>
    <p:sldId xmlns:r="http://schemas.openxmlformats.org/officeDocument/2006/relationships" id="258" r:id="R6f7bf8e8e0de4831"/>
    <p:sldId xmlns:r="http://schemas.openxmlformats.org/officeDocument/2006/relationships" id="259" r:id="R334e23d5a84a40f2"/>
    <p:sldId xmlns:r="http://schemas.openxmlformats.org/officeDocument/2006/relationships" id="260" r:id="R1ceecb1afccc44d9"/>
    <p:sldId xmlns:r="http://schemas.openxmlformats.org/officeDocument/2006/relationships" id="261" r:id="Ra06b1bea834a4530"/>
    <p:sldId xmlns:r="http://schemas.openxmlformats.org/officeDocument/2006/relationships" id="262" r:id="R1e1866733bf5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278e08c26446b" /><Relationship Type="http://schemas.openxmlformats.org/officeDocument/2006/relationships/slide" Target="/ppt/slides/slide1.xml" Id="R54df61a3d5ce452a" /><Relationship Type="http://schemas.openxmlformats.org/officeDocument/2006/relationships/slide" Target="/ppt/slides/slide2.xml" Id="Rc34d592254ef426c" /><Relationship Type="http://schemas.openxmlformats.org/officeDocument/2006/relationships/slide" Target="/ppt/slides/slide3.xml" Id="R6f7bf8e8e0de4831" /><Relationship Type="http://schemas.openxmlformats.org/officeDocument/2006/relationships/slide" Target="/ppt/slides/slide4.xml" Id="R334e23d5a84a40f2" /><Relationship Type="http://schemas.openxmlformats.org/officeDocument/2006/relationships/slide" Target="/ppt/slides/slide5.xml" Id="R1ceecb1afccc44d9" /><Relationship Type="http://schemas.openxmlformats.org/officeDocument/2006/relationships/slide" Target="/ppt/slides/slide6.xml" Id="Ra06b1bea834a4530" /><Relationship Type="http://schemas.openxmlformats.org/officeDocument/2006/relationships/slide" Target="/ppt/slides/slide7.xml" Id="R1e1866733bf5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5301c7d4e48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bcfddbed34f9a" /><Relationship Type="http://schemas.openxmlformats.org/officeDocument/2006/relationships/theme" Target="/ppt/slideMasters/theme/theme1.xml" Id="R2f06e34b2c84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bcfddbed3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012f32d7f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7c18f270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da1624c19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11f3d9a6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24ce5748f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6fc26373847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a7e090e96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OPTIMUSPISTOR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OPTIMUSPISTOR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22 943 733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100 234 897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108 424 861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BREKKE ENGESET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811 669 342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