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a494193ff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d079aa0174ed5"/>
  </p:sldMasterIdLst>
  <p:sldIdLst>
    <p:sldId xmlns:r="http://schemas.openxmlformats.org/officeDocument/2006/relationships" id="256" r:id="R4bc9ba98998e4441"/>
    <p:sldId xmlns:r="http://schemas.openxmlformats.org/officeDocument/2006/relationships" id="257" r:id="Rb5ce14c7582244ab"/>
    <p:sldId xmlns:r="http://schemas.openxmlformats.org/officeDocument/2006/relationships" id="258" r:id="Rf0504e79d2f84eb1"/>
    <p:sldId xmlns:r="http://schemas.openxmlformats.org/officeDocument/2006/relationships" id="259" r:id="R6294ee9aadc5473a"/>
    <p:sldId xmlns:r="http://schemas.openxmlformats.org/officeDocument/2006/relationships" id="260" r:id="Rd0c49d31edd54c25"/>
    <p:sldId xmlns:r="http://schemas.openxmlformats.org/officeDocument/2006/relationships" id="261" r:id="R4ac1a3ac5cc248ab"/>
    <p:sldId xmlns:r="http://schemas.openxmlformats.org/officeDocument/2006/relationships" id="262" r:id="R113da8523290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d079aa0174ed5" /><Relationship Type="http://schemas.openxmlformats.org/officeDocument/2006/relationships/slide" Target="/ppt/slides/slide1.xml" Id="R4bc9ba98998e4441" /><Relationship Type="http://schemas.openxmlformats.org/officeDocument/2006/relationships/slide" Target="/ppt/slides/slide2.xml" Id="Rb5ce14c7582244ab" /><Relationship Type="http://schemas.openxmlformats.org/officeDocument/2006/relationships/slide" Target="/ppt/slides/slide3.xml" Id="Rf0504e79d2f84eb1" /><Relationship Type="http://schemas.openxmlformats.org/officeDocument/2006/relationships/slide" Target="/ppt/slides/slide4.xml" Id="R6294ee9aadc5473a" /><Relationship Type="http://schemas.openxmlformats.org/officeDocument/2006/relationships/slide" Target="/ppt/slides/slide5.xml" Id="Rd0c49d31edd54c25" /><Relationship Type="http://schemas.openxmlformats.org/officeDocument/2006/relationships/slide" Target="/ppt/slides/slide6.xml" Id="R4ac1a3ac5cc248ab" /><Relationship Type="http://schemas.openxmlformats.org/officeDocument/2006/relationships/slide" Target="/ppt/slides/slide7.xml" Id="R113da8523290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6d1b1feac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a0c0f625247c6" /><Relationship Type="http://schemas.openxmlformats.org/officeDocument/2006/relationships/theme" Target="/ppt/slideMasters/theme/theme1.xml" Id="Rf95254aa67b8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a0c0f6252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85d2448c9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c51e7b830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efd57605e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fff74e4748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a5d9ba9ff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b1119838f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1fbcff3f34a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−2 187 008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16 524 554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 JUNG BJØRN GUSTAV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Gregers Grams vei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812 318 632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