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144228241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848b9d6a544ef"/>
  </p:sldMasterIdLst>
  <p:sldIdLst>
    <p:sldId xmlns:r="http://schemas.openxmlformats.org/officeDocument/2006/relationships" id="256" r:id="R5e5cf4c2593d4be3"/>
    <p:sldId xmlns:r="http://schemas.openxmlformats.org/officeDocument/2006/relationships" id="257" r:id="R4ee667a6bcda4819"/>
    <p:sldId xmlns:r="http://schemas.openxmlformats.org/officeDocument/2006/relationships" id="258" r:id="Re495d88d79904c08"/>
    <p:sldId xmlns:r="http://schemas.openxmlformats.org/officeDocument/2006/relationships" id="259" r:id="Rc41554a766924323"/>
    <p:sldId xmlns:r="http://schemas.openxmlformats.org/officeDocument/2006/relationships" id="260" r:id="Rf72af818f68d4b6c"/>
    <p:sldId xmlns:r="http://schemas.openxmlformats.org/officeDocument/2006/relationships" id="261" r:id="R0ebb9a07ade74c81"/>
    <p:sldId xmlns:r="http://schemas.openxmlformats.org/officeDocument/2006/relationships" id="262" r:id="R9d1709efac40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848b9d6a544ef" /><Relationship Type="http://schemas.openxmlformats.org/officeDocument/2006/relationships/slide" Target="/ppt/slides/slide1.xml" Id="R5e5cf4c2593d4be3" /><Relationship Type="http://schemas.openxmlformats.org/officeDocument/2006/relationships/slide" Target="/ppt/slides/slide2.xml" Id="R4ee667a6bcda4819" /><Relationship Type="http://schemas.openxmlformats.org/officeDocument/2006/relationships/slide" Target="/ppt/slides/slide3.xml" Id="Re495d88d79904c08" /><Relationship Type="http://schemas.openxmlformats.org/officeDocument/2006/relationships/slide" Target="/ppt/slides/slide4.xml" Id="Rc41554a766924323" /><Relationship Type="http://schemas.openxmlformats.org/officeDocument/2006/relationships/slide" Target="/ppt/slides/slide5.xml" Id="Rf72af818f68d4b6c" /><Relationship Type="http://schemas.openxmlformats.org/officeDocument/2006/relationships/slide" Target="/ppt/slides/slide6.xml" Id="R0ebb9a07ade74c81" /><Relationship Type="http://schemas.openxmlformats.org/officeDocument/2006/relationships/slide" Target="/ppt/slides/slide7.xml" Id="R9d1709efac40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e5a1be388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4b0dd7df4bba" /><Relationship Type="http://schemas.openxmlformats.org/officeDocument/2006/relationships/theme" Target="/ppt/slideMasters/theme/theme1.xml" Id="R6f0fc993bb80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84b0dd7df4b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9dbdced9f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dd57126f8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f8554251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6bee33bc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1384253b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5ae004b3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4af1cf0d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HAAGAAS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221 331 507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KJERSTI RØSTAD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HAAGAAS PETTER IVAR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phaagaas@gmail.com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812 536 532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HAAGAAS INVEST AS</a:t>
            </a:r>
          </a:p>
        </p:txBody>
      </p:sp>
    </p:spTree>
  </p:cSld>
  <p:clrMapOvr>
    <a:masterClrMapping xmlns:a="http://schemas.openxmlformats.org/drawingml/2006/main"/>
  </p:clrMapOvr>
</p:sld>
</file>