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a30b459eef43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237e891ef648c1"/>
  </p:sldMasterIdLst>
  <p:sldIdLst>
    <p:sldId xmlns:r="http://schemas.openxmlformats.org/officeDocument/2006/relationships" id="256" r:id="Re29ee14aa3ef4ec1"/>
    <p:sldId xmlns:r="http://schemas.openxmlformats.org/officeDocument/2006/relationships" id="257" r:id="R1821bb5407f7461c"/>
    <p:sldId xmlns:r="http://schemas.openxmlformats.org/officeDocument/2006/relationships" id="258" r:id="R915db508a6894ace"/>
    <p:sldId xmlns:r="http://schemas.openxmlformats.org/officeDocument/2006/relationships" id="259" r:id="R9968a66c905549c4"/>
    <p:sldId xmlns:r="http://schemas.openxmlformats.org/officeDocument/2006/relationships" id="260" r:id="R9899d4daaee74721"/>
    <p:sldId xmlns:r="http://schemas.openxmlformats.org/officeDocument/2006/relationships" id="261" r:id="R824e7d0575f74d6f"/>
    <p:sldId xmlns:r="http://schemas.openxmlformats.org/officeDocument/2006/relationships" id="262" r:id="R25c02da0a5da45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37e891ef648c1" /><Relationship Type="http://schemas.openxmlformats.org/officeDocument/2006/relationships/slide" Target="/ppt/slides/slide1.xml" Id="Re29ee14aa3ef4ec1" /><Relationship Type="http://schemas.openxmlformats.org/officeDocument/2006/relationships/slide" Target="/ppt/slides/slide2.xml" Id="R1821bb5407f7461c" /><Relationship Type="http://schemas.openxmlformats.org/officeDocument/2006/relationships/slide" Target="/ppt/slides/slide3.xml" Id="R915db508a6894ace" /><Relationship Type="http://schemas.openxmlformats.org/officeDocument/2006/relationships/slide" Target="/ppt/slides/slide4.xml" Id="R9968a66c905549c4" /><Relationship Type="http://schemas.openxmlformats.org/officeDocument/2006/relationships/slide" Target="/ppt/slides/slide5.xml" Id="R9899d4daaee74721" /><Relationship Type="http://schemas.openxmlformats.org/officeDocument/2006/relationships/slide" Target="/ppt/slides/slide6.xml" Id="R824e7d0575f74d6f" /><Relationship Type="http://schemas.openxmlformats.org/officeDocument/2006/relationships/slide" Target="/ppt/slides/slide7.xml" Id="R25c02da0a5da45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0d62b7fd34b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4ca02a786444a" /><Relationship Type="http://schemas.openxmlformats.org/officeDocument/2006/relationships/theme" Target="/ppt/slideMasters/theme/theme1.xml" Id="Rea58d162373646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4ca02a78644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e5b8d6887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ea81ddf444e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97df9cde5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899747a7d46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97e16496040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5ef5c509047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b68e18f54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 WIST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WIST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1 064 051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WIST ARNHILD REITAN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Bambergvegen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arnhildw@hotmail.com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812 629 972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 WIST HOLDING AS</a:t>
            </a:r>
          </a:p>
        </p:txBody>
      </p:sp>
    </p:spTree>
  </p:cSld>
  <p:clrMapOvr>
    <a:masterClrMapping xmlns:a="http://schemas.openxmlformats.org/drawingml/2006/main"/>
  </p:clrMapOvr>
</p:sld>
</file>