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68b02cbf54b447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9d9e4a94ca146bf"/>
  </p:sldMasterIdLst>
  <p:sldIdLst>
    <p:sldId xmlns:r="http://schemas.openxmlformats.org/officeDocument/2006/relationships" id="256" r:id="Rf3ac2cbf689a4030"/>
    <p:sldId xmlns:r="http://schemas.openxmlformats.org/officeDocument/2006/relationships" id="257" r:id="Rf9c2bb65ef9b416c"/>
    <p:sldId xmlns:r="http://schemas.openxmlformats.org/officeDocument/2006/relationships" id="258" r:id="Ra7e9c77ea81c4f9e"/>
    <p:sldId xmlns:r="http://schemas.openxmlformats.org/officeDocument/2006/relationships" id="259" r:id="Rb473ee1b9a67473b"/>
    <p:sldId xmlns:r="http://schemas.openxmlformats.org/officeDocument/2006/relationships" id="260" r:id="R09210dca2b574259"/>
    <p:sldId xmlns:r="http://schemas.openxmlformats.org/officeDocument/2006/relationships" id="261" r:id="R265903171c1a49cf"/>
    <p:sldId xmlns:r="http://schemas.openxmlformats.org/officeDocument/2006/relationships" id="262" r:id="R6d5e8c0351b64d9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9d9e4a94ca146bf" /><Relationship Type="http://schemas.openxmlformats.org/officeDocument/2006/relationships/slide" Target="/ppt/slides/slide1.xml" Id="Rf3ac2cbf689a4030" /><Relationship Type="http://schemas.openxmlformats.org/officeDocument/2006/relationships/slide" Target="/ppt/slides/slide2.xml" Id="Rf9c2bb65ef9b416c" /><Relationship Type="http://schemas.openxmlformats.org/officeDocument/2006/relationships/slide" Target="/ppt/slides/slide3.xml" Id="Ra7e9c77ea81c4f9e" /><Relationship Type="http://schemas.openxmlformats.org/officeDocument/2006/relationships/slide" Target="/ppt/slides/slide4.xml" Id="Rb473ee1b9a67473b" /><Relationship Type="http://schemas.openxmlformats.org/officeDocument/2006/relationships/slide" Target="/ppt/slides/slide5.xml" Id="R09210dca2b574259" /><Relationship Type="http://schemas.openxmlformats.org/officeDocument/2006/relationships/slide" Target="/ppt/slides/slide6.xml" Id="R265903171c1a49cf" /><Relationship Type="http://schemas.openxmlformats.org/officeDocument/2006/relationships/slide" Target="/ppt/slides/slide7.xml" Id="R6d5e8c0351b64d9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b513707d5c9471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bed6295e05c4f95" /><Relationship Type="http://schemas.openxmlformats.org/officeDocument/2006/relationships/theme" Target="/ppt/slideMasters/theme/theme1.xml" Id="Rea91dbce5e81420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bed6295e05c4f9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90e2be18ff7421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de1e6e7ad8c476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9892f5508b2427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43d940bc71643e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8f7388cde93489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c335583eb9348d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c4c14e1d1354e0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BTE CONSULT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BTE CONSULT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BTE CONSULT AS ble etablert [år] og holder til i Vestfossen.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BTE CONSULT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BTE CONSULT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BTE CONSULT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1 958 400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744 933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645 749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3 244 036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3 635 404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BTE CONSULT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TROND ERIKSEN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BTE CONSULT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Kongsbergveien 258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3320 Vestfossen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post@teas.no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812 893 882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BTE CONSULT AS</a:t>
            </a:r>
          </a:p>
        </p:txBody>
      </p:sp>
    </p:spTree>
  </p:cSld>
  <p:clrMapOvr>
    <a:masterClrMapping xmlns:a="http://schemas.openxmlformats.org/drawingml/2006/main"/>
  </p:clrMapOvr>
</p:sld>
</file>