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5f7ef543b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7d7458cf74401"/>
  </p:sldMasterIdLst>
  <p:sldIdLst>
    <p:sldId xmlns:r="http://schemas.openxmlformats.org/officeDocument/2006/relationships" id="256" r:id="R12e353377e0c4acf"/>
    <p:sldId xmlns:r="http://schemas.openxmlformats.org/officeDocument/2006/relationships" id="257" r:id="Rf2977dcd03c84bb1"/>
    <p:sldId xmlns:r="http://schemas.openxmlformats.org/officeDocument/2006/relationships" id="258" r:id="R927d2df36bf14b06"/>
    <p:sldId xmlns:r="http://schemas.openxmlformats.org/officeDocument/2006/relationships" id="259" r:id="Rcfe0f4a721d34aaf"/>
    <p:sldId xmlns:r="http://schemas.openxmlformats.org/officeDocument/2006/relationships" id="260" r:id="Rbf007c4083ad4c27"/>
    <p:sldId xmlns:r="http://schemas.openxmlformats.org/officeDocument/2006/relationships" id="261" r:id="R1b03ea8a34a6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7d7458cf74401" /><Relationship Type="http://schemas.openxmlformats.org/officeDocument/2006/relationships/slide" Target="/ppt/slides/slide1.xml" Id="R12e353377e0c4acf" /><Relationship Type="http://schemas.openxmlformats.org/officeDocument/2006/relationships/slide" Target="/ppt/slides/slide2.xml" Id="Rf2977dcd03c84bb1" /><Relationship Type="http://schemas.openxmlformats.org/officeDocument/2006/relationships/slide" Target="/ppt/slides/slide3.xml" Id="R927d2df36bf14b06" /><Relationship Type="http://schemas.openxmlformats.org/officeDocument/2006/relationships/slide" Target="/ppt/slides/slide4.xml" Id="Rcfe0f4a721d34aaf" /><Relationship Type="http://schemas.openxmlformats.org/officeDocument/2006/relationships/slide" Target="/ppt/slides/slide5.xml" Id="Rbf007c4083ad4c27" /><Relationship Type="http://schemas.openxmlformats.org/officeDocument/2006/relationships/slide" Target="/ppt/slides/slide6.xml" Id="R1b03ea8a34a6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dd1b970f4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8a7f59114405" /><Relationship Type="http://schemas.openxmlformats.org/officeDocument/2006/relationships/theme" Target="/ppt/slideMasters/theme/theme1.xml" Id="R9b4ff2fdfc8c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78a7f5911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d45bf070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be914d52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751ffff8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12484629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ae81efda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1c66d658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CRAMER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