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968f5934f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687e2d1df479a"/>
  </p:sldMasterIdLst>
  <p:sldIdLst>
    <p:sldId xmlns:r="http://schemas.openxmlformats.org/officeDocument/2006/relationships" id="256" r:id="Rf030e2c97f6b4544"/>
    <p:sldId xmlns:r="http://schemas.openxmlformats.org/officeDocument/2006/relationships" id="257" r:id="Rf04d572edc9345b4"/>
    <p:sldId xmlns:r="http://schemas.openxmlformats.org/officeDocument/2006/relationships" id="258" r:id="Ra48d9384f6ec4020"/>
    <p:sldId xmlns:r="http://schemas.openxmlformats.org/officeDocument/2006/relationships" id="259" r:id="Rc35495c454624cce"/>
    <p:sldId xmlns:r="http://schemas.openxmlformats.org/officeDocument/2006/relationships" id="260" r:id="R7230729c9da54e1b"/>
    <p:sldId xmlns:r="http://schemas.openxmlformats.org/officeDocument/2006/relationships" id="261" r:id="Rf26676c763c8482c"/>
    <p:sldId xmlns:r="http://schemas.openxmlformats.org/officeDocument/2006/relationships" id="262" r:id="R96fa84148fcb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687e2d1df479a" /><Relationship Type="http://schemas.openxmlformats.org/officeDocument/2006/relationships/slide" Target="/ppt/slides/slide1.xml" Id="Rf030e2c97f6b4544" /><Relationship Type="http://schemas.openxmlformats.org/officeDocument/2006/relationships/slide" Target="/ppt/slides/slide2.xml" Id="Rf04d572edc9345b4" /><Relationship Type="http://schemas.openxmlformats.org/officeDocument/2006/relationships/slide" Target="/ppt/slides/slide3.xml" Id="Ra48d9384f6ec4020" /><Relationship Type="http://schemas.openxmlformats.org/officeDocument/2006/relationships/slide" Target="/ppt/slides/slide4.xml" Id="Rc35495c454624cce" /><Relationship Type="http://schemas.openxmlformats.org/officeDocument/2006/relationships/slide" Target="/ppt/slides/slide5.xml" Id="R7230729c9da54e1b" /><Relationship Type="http://schemas.openxmlformats.org/officeDocument/2006/relationships/slide" Target="/ppt/slides/slide6.xml" Id="Rf26676c763c8482c" /><Relationship Type="http://schemas.openxmlformats.org/officeDocument/2006/relationships/slide" Target="/ppt/slides/slide7.xml" Id="R96fa84148fcb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123203bd4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50b956b24aab" /><Relationship Type="http://schemas.openxmlformats.org/officeDocument/2006/relationships/theme" Target="/ppt/slideMasters/theme/theme1.xml" Id="R36c4232c7d98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850b956b2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bf75efa9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c5422d0f3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014114bac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2c21df1e8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31d74e81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cd43442c2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79b06554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