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f91fef9aac41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92a083415b48ec"/>
  </p:sldMasterIdLst>
  <p:sldIdLst>
    <p:sldId xmlns:r="http://schemas.openxmlformats.org/officeDocument/2006/relationships" id="256" r:id="Rb182d55634294077"/>
    <p:sldId xmlns:r="http://schemas.openxmlformats.org/officeDocument/2006/relationships" id="257" r:id="R1b60c76aaf3445e0"/>
    <p:sldId xmlns:r="http://schemas.openxmlformats.org/officeDocument/2006/relationships" id="258" r:id="Rff653e899190496e"/>
    <p:sldId xmlns:r="http://schemas.openxmlformats.org/officeDocument/2006/relationships" id="259" r:id="Re3359b4219734e1d"/>
    <p:sldId xmlns:r="http://schemas.openxmlformats.org/officeDocument/2006/relationships" id="260" r:id="Re4a1b87392b044d1"/>
    <p:sldId xmlns:r="http://schemas.openxmlformats.org/officeDocument/2006/relationships" id="261" r:id="R75702f7262b74336"/>
    <p:sldId xmlns:r="http://schemas.openxmlformats.org/officeDocument/2006/relationships" id="262" r:id="R9dc6bda1005446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2a083415b48ec" /><Relationship Type="http://schemas.openxmlformats.org/officeDocument/2006/relationships/slide" Target="/ppt/slides/slide1.xml" Id="Rb182d55634294077" /><Relationship Type="http://schemas.openxmlformats.org/officeDocument/2006/relationships/slide" Target="/ppt/slides/slide2.xml" Id="R1b60c76aaf3445e0" /><Relationship Type="http://schemas.openxmlformats.org/officeDocument/2006/relationships/slide" Target="/ppt/slides/slide3.xml" Id="Rff653e899190496e" /><Relationship Type="http://schemas.openxmlformats.org/officeDocument/2006/relationships/slide" Target="/ppt/slides/slide4.xml" Id="Re3359b4219734e1d" /><Relationship Type="http://schemas.openxmlformats.org/officeDocument/2006/relationships/slide" Target="/ppt/slides/slide5.xml" Id="Re4a1b87392b044d1" /><Relationship Type="http://schemas.openxmlformats.org/officeDocument/2006/relationships/slide" Target="/ppt/slides/slide6.xml" Id="R75702f7262b74336" /><Relationship Type="http://schemas.openxmlformats.org/officeDocument/2006/relationships/slide" Target="/ppt/slides/slide7.xml" Id="R9dc6bda1005446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7a4a432e7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9f994370140d1" /><Relationship Type="http://schemas.openxmlformats.org/officeDocument/2006/relationships/theme" Target="/ppt/slideMasters/theme/theme1.xml" Id="Racd552e291ad4e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79f9943701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f6fa40fb945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e7c3e339e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b0e713fdd4f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23e6f493745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e6ce233894f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680b6c49f4b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e7ed7119244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TSREVISJON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14 231 516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2 110 117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1 087 110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5 988 959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FJELLTUN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HØNSI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JOHANNES STAVE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THORVALDSEN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813 855 372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