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ebe1ef18f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f260f038704ba9"/>
  </p:sldMasterIdLst>
  <p:sldIdLst>
    <p:sldId xmlns:r="http://schemas.openxmlformats.org/officeDocument/2006/relationships" id="256" r:id="R2f7a2ecfd28e43d2"/>
    <p:sldId xmlns:r="http://schemas.openxmlformats.org/officeDocument/2006/relationships" id="257" r:id="R5e05e62ab26d479c"/>
    <p:sldId xmlns:r="http://schemas.openxmlformats.org/officeDocument/2006/relationships" id="258" r:id="Re05646d62b314f63"/>
    <p:sldId xmlns:r="http://schemas.openxmlformats.org/officeDocument/2006/relationships" id="259" r:id="Rbc83c5c747e54855"/>
    <p:sldId xmlns:r="http://schemas.openxmlformats.org/officeDocument/2006/relationships" id="260" r:id="R34ac50b4f31647d8"/>
    <p:sldId xmlns:r="http://schemas.openxmlformats.org/officeDocument/2006/relationships" id="261" r:id="R2e3e1c315eea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260f038704ba9" /><Relationship Type="http://schemas.openxmlformats.org/officeDocument/2006/relationships/slide" Target="/ppt/slides/slide1.xml" Id="R2f7a2ecfd28e43d2" /><Relationship Type="http://schemas.openxmlformats.org/officeDocument/2006/relationships/slide" Target="/ppt/slides/slide2.xml" Id="R5e05e62ab26d479c" /><Relationship Type="http://schemas.openxmlformats.org/officeDocument/2006/relationships/slide" Target="/ppt/slides/slide3.xml" Id="Re05646d62b314f63" /><Relationship Type="http://schemas.openxmlformats.org/officeDocument/2006/relationships/slide" Target="/ppt/slides/slide4.xml" Id="Rbc83c5c747e54855" /><Relationship Type="http://schemas.openxmlformats.org/officeDocument/2006/relationships/slide" Target="/ppt/slides/slide5.xml" Id="R34ac50b4f31647d8" /><Relationship Type="http://schemas.openxmlformats.org/officeDocument/2006/relationships/slide" Target="/ppt/slides/slide6.xml" Id="R2e3e1c315eea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2ba5856d34a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9532dc1834b05" /><Relationship Type="http://schemas.openxmlformats.org/officeDocument/2006/relationships/theme" Target="/ppt/slideMasters/theme/theme1.xml" Id="R1bc5bff57ac6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29532dc1834b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a2a1a78e3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6516a7665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5f584ebb149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2423d36aa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13bce162844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7366fa7af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