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10dc198cb04c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8e44ba6af24ded"/>
  </p:sldMasterIdLst>
  <p:sldIdLst>
    <p:sldId xmlns:r="http://schemas.openxmlformats.org/officeDocument/2006/relationships" id="256" r:id="R702ac43e394848ed"/>
    <p:sldId xmlns:r="http://schemas.openxmlformats.org/officeDocument/2006/relationships" id="257" r:id="R17220e6a23254317"/>
    <p:sldId xmlns:r="http://schemas.openxmlformats.org/officeDocument/2006/relationships" id="258" r:id="Rd6e04a65392d4290"/>
    <p:sldId xmlns:r="http://schemas.openxmlformats.org/officeDocument/2006/relationships" id="259" r:id="R3cc3aaa797ea49e8"/>
    <p:sldId xmlns:r="http://schemas.openxmlformats.org/officeDocument/2006/relationships" id="260" r:id="R7dab9712dee547d8"/>
    <p:sldId xmlns:r="http://schemas.openxmlformats.org/officeDocument/2006/relationships" id="261" r:id="R29dc8a55b721498c"/>
    <p:sldId xmlns:r="http://schemas.openxmlformats.org/officeDocument/2006/relationships" id="262" r:id="R0b7ba40bdcc448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8e44ba6af24ded" /><Relationship Type="http://schemas.openxmlformats.org/officeDocument/2006/relationships/slide" Target="/ppt/slides/slide1.xml" Id="R702ac43e394848ed" /><Relationship Type="http://schemas.openxmlformats.org/officeDocument/2006/relationships/slide" Target="/ppt/slides/slide2.xml" Id="R17220e6a23254317" /><Relationship Type="http://schemas.openxmlformats.org/officeDocument/2006/relationships/slide" Target="/ppt/slides/slide3.xml" Id="Rd6e04a65392d4290" /><Relationship Type="http://schemas.openxmlformats.org/officeDocument/2006/relationships/slide" Target="/ppt/slides/slide4.xml" Id="R3cc3aaa797ea49e8" /><Relationship Type="http://schemas.openxmlformats.org/officeDocument/2006/relationships/slide" Target="/ppt/slides/slide5.xml" Id="R7dab9712dee547d8" /><Relationship Type="http://schemas.openxmlformats.org/officeDocument/2006/relationships/slide" Target="/ppt/slides/slide6.xml" Id="R29dc8a55b721498c" /><Relationship Type="http://schemas.openxmlformats.org/officeDocument/2006/relationships/slide" Target="/ppt/slides/slide7.xml" Id="R0b7ba40bdcc448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7862f015e848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e13d8214c541e7" /><Relationship Type="http://schemas.openxmlformats.org/officeDocument/2006/relationships/theme" Target="/ppt/slideMasters/theme/theme1.xml" Id="R9ce4eaa2c58248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e13d8214c541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7e5b9bf21443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8162d553e342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e06ca39dab4c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38af61394d48d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b2772a50be44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11e06969f540c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a2af9f9a047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PARCHEM IV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PARCHEM IV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16 588 512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−1 250 284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−4 978 142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27 532 636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46 278 883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CHEMVENTURE SHIPPING LTD.  –  30,4 %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ERRYCO HOLDING AS  –  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 RYGH AS  –  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JEAN EICHAKER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OCTILLION INVEST AS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WESTFIELD AS  –  3,5 %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814 428 362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