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82c283812149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5dc99178cf47f4"/>
  </p:sldMasterIdLst>
  <p:sldIdLst>
    <p:sldId xmlns:r="http://schemas.openxmlformats.org/officeDocument/2006/relationships" id="256" r:id="Re7d8d33a4c034c18"/>
    <p:sldId xmlns:r="http://schemas.openxmlformats.org/officeDocument/2006/relationships" id="257" r:id="R4efc7a2db3254092"/>
    <p:sldId xmlns:r="http://schemas.openxmlformats.org/officeDocument/2006/relationships" id="258" r:id="Rf2445a56ba424e2a"/>
    <p:sldId xmlns:r="http://schemas.openxmlformats.org/officeDocument/2006/relationships" id="259" r:id="R6830e9d84b9d44b4"/>
    <p:sldId xmlns:r="http://schemas.openxmlformats.org/officeDocument/2006/relationships" id="260" r:id="R6ddefe9c4bcf478d"/>
    <p:sldId xmlns:r="http://schemas.openxmlformats.org/officeDocument/2006/relationships" id="261" r:id="Rc28ed93b994940c8"/>
    <p:sldId xmlns:r="http://schemas.openxmlformats.org/officeDocument/2006/relationships" id="262" r:id="Re9a09e87d5e34c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5dc99178cf47f4" /><Relationship Type="http://schemas.openxmlformats.org/officeDocument/2006/relationships/slide" Target="/ppt/slides/slide1.xml" Id="Re7d8d33a4c034c18" /><Relationship Type="http://schemas.openxmlformats.org/officeDocument/2006/relationships/slide" Target="/ppt/slides/slide2.xml" Id="R4efc7a2db3254092" /><Relationship Type="http://schemas.openxmlformats.org/officeDocument/2006/relationships/slide" Target="/ppt/slides/slide3.xml" Id="Rf2445a56ba424e2a" /><Relationship Type="http://schemas.openxmlformats.org/officeDocument/2006/relationships/slide" Target="/ppt/slides/slide4.xml" Id="R6830e9d84b9d44b4" /><Relationship Type="http://schemas.openxmlformats.org/officeDocument/2006/relationships/slide" Target="/ppt/slides/slide5.xml" Id="R6ddefe9c4bcf478d" /><Relationship Type="http://schemas.openxmlformats.org/officeDocument/2006/relationships/slide" Target="/ppt/slides/slide6.xml" Id="Rc28ed93b994940c8" /><Relationship Type="http://schemas.openxmlformats.org/officeDocument/2006/relationships/slide" Target="/ppt/slides/slide7.xml" Id="Re9a09e87d5e34c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536452e08642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955fe76cd49bf" /><Relationship Type="http://schemas.openxmlformats.org/officeDocument/2006/relationships/theme" Target="/ppt/slideMasters/theme/theme1.xml" Id="R50ba764b072c45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4955fe76cd49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3b92a58084b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92c9c6d2a4e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99a700b7c4c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58077f01a49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518ff30fe45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5819121a64a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809e3161345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KJESAN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KJESAN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KJESAN CONSULT AS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KJESAN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KJESAN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KJESAN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287 691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337 630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KJESAN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SANDERSEN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KJESAN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Høgenhei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3960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814 519 112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KJESAN CONSULT AS</a:t>
            </a:r>
          </a:p>
        </p:txBody>
      </p:sp>
    </p:spTree>
  </p:cSld>
  <p:clrMapOvr>
    <a:masterClrMapping xmlns:a="http://schemas.openxmlformats.org/drawingml/2006/main"/>
  </p:clrMapOvr>
</p:sld>
</file>