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ab4eb5d53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8ae1b867544d9"/>
  </p:sldMasterIdLst>
  <p:sldIdLst>
    <p:sldId xmlns:r="http://schemas.openxmlformats.org/officeDocument/2006/relationships" id="256" r:id="Re184d7e0af544fc1"/>
    <p:sldId xmlns:r="http://schemas.openxmlformats.org/officeDocument/2006/relationships" id="257" r:id="Ra32a64e4680945e8"/>
    <p:sldId xmlns:r="http://schemas.openxmlformats.org/officeDocument/2006/relationships" id="258" r:id="Rbd1a1b11b5a44c9e"/>
    <p:sldId xmlns:r="http://schemas.openxmlformats.org/officeDocument/2006/relationships" id="259" r:id="R4b60959030f84dd2"/>
    <p:sldId xmlns:r="http://schemas.openxmlformats.org/officeDocument/2006/relationships" id="260" r:id="R1681eb564c944dad"/>
    <p:sldId xmlns:r="http://schemas.openxmlformats.org/officeDocument/2006/relationships" id="261" r:id="R68912a800e5e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8ae1b867544d9" /><Relationship Type="http://schemas.openxmlformats.org/officeDocument/2006/relationships/slide" Target="/ppt/slides/slide1.xml" Id="Re184d7e0af544fc1" /><Relationship Type="http://schemas.openxmlformats.org/officeDocument/2006/relationships/slide" Target="/ppt/slides/slide2.xml" Id="Ra32a64e4680945e8" /><Relationship Type="http://schemas.openxmlformats.org/officeDocument/2006/relationships/slide" Target="/ppt/slides/slide3.xml" Id="Rbd1a1b11b5a44c9e" /><Relationship Type="http://schemas.openxmlformats.org/officeDocument/2006/relationships/slide" Target="/ppt/slides/slide4.xml" Id="R4b60959030f84dd2" /><Relationship Type="http://schemas.openxmlformats.org/officeDocument/2006/relationships/slide" Target="/ppt/slides/slide5.xml" Id="R1681eb564c944dad" /><Relationship Type="http://schemas.openxmlformats.org/officeDocument/2006/relationships/slide" Target="/ppt/slides/slide6.xml" Id="R68912a800e5e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e4f423bc4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15e07f80d4735" /><Relationship Type="http://schemas.openxmlformats.org/officeDocument/2006/relationships/theme" Target="/ppt/slideMasters/theme/theme1.xml" Id="R604ad22077af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15e07f80d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ae1950253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8092b684c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494cfd9d46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04a823c92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b96787afd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38d550eeb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M. E. N.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M. E. N.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910 463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910 463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Kalvehagen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814 841 472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M. E. N. INVEST AS</a:t>
            </a:r>
          </a:p>
        </p:txBody>
      </p:sp>
    </p:spTree>
  </p:cSld>
  <p:clrMapOvr>
    <a:masterClrMapping xmlns:a="http://schemas.openxmlformats.org/drawingml/2006/main"/>
  </p:clrMapOvr>
</p:sld>
</file>