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85bca7935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2dc99cf284919"/>
  </p:sldMasterIdLst>
  <p:sldIdLst>
    <p:sldId xmlns:r="http://schemas.openxmlformats.org/officeDocument/2006/relationships" id="256" r:id="R9a0cbbf0b12c4265"/>
    <p:sldId xmlns:r="http://schemas.openxmlformats.org/officeDocument/2006/relationships" id="257" r:id="Ra1aa54d4d2994c37"/>
    <p:sldId xmlns:r="http://schemas.openxmlformats.org/officeDocument/2006/relationships" id="258" r:id="R8a5f30b471c145d6"/>
    <p:sldId xmlns:r="http://schemas.openxmlformats.org/officeDocument/2006/relationships" id="259" r:id="Rcc7b1f3046d94e93"/>
    <p:sldId xmlns:r="http://schemas.openxmlformats.org/officeDocument/2006/relationships" id="260" r:id="R7ca7b8404d03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2dc99cf284919" /><Relationship Type="http://schemas.openxmlformats.org/officeDocument/2006/relationships/slide" Target="/ppt/slides/slide1.xml" Id="R9a0cbbf0b12c4265" /><Relationship Type="http://schemas.openxmlformats.org/officeDocument/2006/relationships/slide" Target="/ppt/slides/slide2.xml" Id="Ra1aa54d4d2994c37" /><Relationship Type="http://schemas.openxmlformats.org/officeDocument/2006/relationships/slide" Target="/ppt/slides/slide3.xml" Id="R8a5f30b471c145d6" /><Relationship Type="http://schemas.openxmlformats.org/officeDocument/2006/relationships/slide" Target="/ppt/slides/slide4.xml" Id="Rcc7b1f3046d94e93" /><Relationship Type="http://schemas.openxmlformats.org/officeDocument/2006/relationships/slide" Target="/ppt/slides/slide5.xml" Id="R7ca7b8404d03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60ca6fae3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32a4457d4b06" /><Relationship Type="http://schemas.openxmlformats.org/officeDocument/2006/relationships/theme" Target="/ppt/slideMasters/theme/theme1.xml" Id="R2adf05383f32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732a4457d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0e21fa865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f45ce4bd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0e8715a5e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302ba0f2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fc6bdf6aa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