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01aa977bf7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d1d0844584f3c"/>
  </p:sldMasterIdLst>
  <p:sldIdLst>
    <p:sldId xmlns:r="http://schemas.openxmlformats.org/officeDocument/2006/relationships" id="256" r:id="Rc90d8964dc9d4a60"/>
    <p:sldId xmlns:r="http://schemas.openxmlformats.org/officeDocument/2006/relationships" id="257" r:id="R696f683ae05c485e"/>
    <p:sldId xmlns:r="http://schemas.openxmlformats.org/officeDocument/2006/relationships" id="258" r:id="R103b17dc2b1842bf"/>
    <p:sldId xmlns:r="http://schemas.openxmlformats.org/officeDocument/2006/relationships" id="259" r:id="R1cb1cdc443d34f7d"/>
    <p:sldId xmlns:r="http://schemas.openxmlformats.org/officeDocument/2006/relationships" id="260" r:id="Rd1f6ba7971f44217"/>
    <p:sldId xmlns:r="http://schemas.openxmlformats.org/officeDocument/2006/relationships" id="261" r:id="R1832c7e664f940d6"/>
    <p:sldId xmlns:r="http://schemas.openxmlformats.org/officeDocument/2006/relationships" id="262" r:id="Rff7e7ecd4bcf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d1d0844584f3c" /><Relationship Type="http://schemas.openxmlformats.org/officeDocument/2006/relationships/slide" Target="/ppt/slides/slide1.xml" Id="Rc90d8964dc9d4a60" /><Relationship Type="http://schemas.openxmlformats.org/officeDocument/2006/relationships/slide" Target="/ppt/slides/slide2.xml" Id="R696f683ae05c485e" /><Relationship Type="http://schemas.openxmlformats.org/officeDocument/2006/relationships/slide" Target="/ppt/slides/slide3.xml" Id="R103b17dc2b1842bf" /><Relationship Type="http://schemas.openxmlformats.org/officeDocument/2006/relationships/slide" Target="/ppt/slides/slide4.xml" Id="R1cb1cdc443d34f7d" /><Relationship Type="http://schemas.openxmlformats.org/officeDocument/2006/relationships/slide" Target="/ppt/slides/slide5.xml" Id="Rd1f6ba7971f44217" /><Relationship Type="http://schemas.openxmlformats.org/officeDocument/2006/relationships/slide" Target="/ppt/slides/slide6.xml" Id="R1832c7e664f940d6" /><Relationship Type="http://schemas.openxmlformats.org/officeDocument/2006/relationships/slide" Target="/ppt/slides/slide7.xml" Id="Rff7e7ecd4bcf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c23c66e6b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074645594c2c" /><Relationship Type="http://schemas.openxmlformats.org/officeDocument/2006/relationships/theme" Target="/ppt/slideMasters/theme/theme1.xml" Id="Rd533ff13d37e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ef07464559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473889dd7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06a940930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ac55b0669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c764ae75c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5c9e3da1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3aca1f48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8e6801bc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815 347 102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