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86b590e5214f4b6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ee3a254ed64843"/>
  </p:sldMasterIdLst>
  <p:sldIdLst>
    <p:sldId xmlns:r="http://schemas.openxmlformats.org/officeDocument/2006/relationships" id="256" r:id="R2b2a1bae56ba4c02"/>
    <p:sldId xmlns:r="http://schemas.openxmlformats.org/officeDocument/2006/relationships" id="257" r:id="Ra82cb64fd3ff4c75"/>
    <p:sldId xmlns:r="http://schemas.openxmlformats.org/officeDocument/2006/relationships" id="258" r:id="Rdef60db7942f454c"/>
    <p:sldId xmlns:r="http://schemas.openxmlformats.org/officeDocument/2006/relationships" id="259" r:id="R67ab6ad96f9e4006"/>
    <p:sldId xmlns:r="http://schemas.openxmlformats.org/officeDocument/2006/relationships" id="260" r:id="R863482927a764de5"/>
    <p:sldId xmlns:r="http://schemas.openxmlformats.org/officeDocument/2006/relationships" id="261" r:id="Re50c6428378b41ff"/>
    <p:sldId xmlns:r="http://schemas.openxmlformats.org/officeDocument/2006/relationships" id="262" r:id="R7203ff480cc8449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ee3a254ed64843" /><Relationship Type="http://schemas.openxmlformats.org/officeDocument/2006/relationships/slide" Target="/ppt/slides/slide1.xml" Id="R2b2a1bae56ba4c02" /><Relationship Type="http://schemas.openxmlformats.org/officeDocument/2006/relationships/slide" Target="/ppt/slides/slide2.xml" Id="Ra82cb64fd3ff4c75" /><Relationship Type="http://schemas.openxmlformats.org/officeDocument/2006/relationships/slide" Target="/ppt/slides/slide3.xml" Id="Rdef60db7942f454c" /><Relationship Type="http://schemas.openxmlformats.org/officeDocument/2006/relationships/slide" Target="/ppt/slides/slide4.xml" Id="R67ab6ad96f9e4006" /><Relationship Type="http://schemas.openxmlformats.org/officeDocument/2006/relationships/slide" Target="/ppt/slides/slide5.xml" Id="R863482927a764de5" /><Relationship Type="http://schemas.openxmlformats.org/officeDocument/2006/relationships/slide" Target="/ppt/slides/slide6.xml" Id="Re50c6428378b41ff" /><Relationship Type="http://schemas.openxmlformats.org/officeDocument/2006/relationships/slide" Target="/ppt/slides/slide7.xml" Id="R7203ff480cc8449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8581dfa76e546df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4504ea419442ad" /><Relationship Type="http://schemas.openxmlformats.org/officeDocument/2006/relationships/theme" Target="/ppt/slideMasters/theme/theme1.xml" Id="Rc679e5a304304d8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4504ea419442ad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28f6da000ad40b0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dfad1b6c2a74e3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6c194db36246b2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07d302fe13409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561c5be7a6a4a14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512e7a374394d3c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c5a331e808412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BORG FORVALTNING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BORG FORVALTNING AS ble etablert [år] og holder til i Trondheim.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102 229 089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3 970 481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5 090 103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8 557 003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28 713 080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LORD EIENDOM AS  –  49,0 %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KOLVIK INVEST AS  –  40,0 %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LBT HOLDING AS  –  10,0 %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NORDENFJELDSKE EIENDOMSFORVALTNING AS  –  1,0 %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Strandveien 43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7067 Trondheim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816 025 982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BORG FORVALTNING AS</a:t>
            </a:r>
          </a:p>
        </p:txBody>
      </p:sp>
    </p:spTree>
  </p:cSld>
  <p:clrMapOvr>
    <a:masterClrMapping xmlns:a="http://schemas.openxmlformats.org/drawingml/2006/main"/>
  </p:clrMapOvr>
</p:sld>
</file>