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81907ade95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173a54077446da"/>
  </p:sldMasterIdLst>
  <p:sldIdLst>
    <p:sldId xmlns:r="http://schemas.openxmlformats.org/officeDocument/2006/relationships" id="256" r:id="Rd342058ccf4746c7"/>
    <p:sldId xmlns:r="http://schemas.openxmlformats.org/officeDocument/2006/relationships" id="257" r:id="Rcc757b0642be4e55"/>
    <p:sldId xmlns:r="http://schemas.openxmlformats.org/officeDocument/2006/relationships" id="258" r:id="R3834ab5ea8164508"/>
    <p:sldId xmlns:r="http://schemas.openxmlformats.org/officeDocument/2006/relationships" id="259" r:id="R2673e63c54cc4146"/>
    <p:sldId xmlns:r="http://schemas.openxmlformats.org/officeDocument/2006/relationships" id="260" r:id="Rd48852cf6e744d70"/>
    <p:sldId xmlns:r="http://schemas.openxmlformats.org/officeDocument/2006/relationships" id="261" r:id="Rb1f44a00afc841b9"/>
    <p:sldId xmlns:r="http://schemas.openxmlformats.org/officeDocument/2006/relationships" id="262" r:id="R94efae44c920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73a54077446da" /><Relationship Type="http://schemas.openxmlformats.org/officeDocument/2006/relationships/slide" Target="/ppt/slides/slide1.xml" Id="Rd342058ccf4746c7" /><Relationship Type="http://schemas.openxmlformats.org/officeDocument/2006/relationships/slide" Target="/ppt/slides/slide2.xml" Id="Rcc757b0642be4e55" /><Relationship Type="http://schemas.openxmlformats.org/officeDocument/2006/relationships/slide" Target="/ppt/slides/slide3.xml" Id="R3834ab5ea8164508" /><Relationship Type="http://schemas.openxmlformats.org/officeDocument/2006/relationships/slide" Target="/ppt/slides/slide4.xml" Id="R2673e63c54cc4146" /><Relationship Type="http://schemas.openxmlformats.org/officeDocument/2006/relationships/slide" Target="/ppt/slides/slide5.xml" Id="Rd48852cf6e744d70" /><Relationship Type="http://schemas.openxmlformats.org/officeDocument/2006/relationships/slide" Target="/ppt/slides/slide6.xml" Id="Rb1f44a00afc841b9" /><Relationship Type="http://schemas.openxmlformats.org/officeDocument/2006/relationships/slide" Target="/ppt/slides/slide7.xml" Id="R94efae44c920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761f61df4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3df9a91c3464c" /><Relationship Type="http://schemas.openxmlformats.org/officeDocument/2006/relationships/theme" Target="/ppt/slideMasters/theme/theme1.xml" Id="R21e00902514e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63df9a91c3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639a54611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bcf918a404b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cd02283064c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732006d91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574828ed144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7da664dbd43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0dfffa4a3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RIJE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1 670 126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Brattvollvegen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816 034 582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