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cbb34bb52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49c36334b42e8"/>
  </p:sldMasterIdLst>
  <p:sldIdLst>
    <p:sldId xmlns:r="http://schemas.openxmlformats.org/officeDocument/2006/relationships" id="256" r:id="R4c04a7ca5bd441bd"/>
    <p:sldId xmlns:r="http://schemas.openxmlformats.org/officeDocument/2006/relationships" id="257" r:id="Rc21a0e55c4644d48"/>
    <p:sldId xmlns:r="http://schemas.openxmlformats.org/officeDocument/2006/relationships" id="258" r:id="R5663f49e81dc4d73"/>
    <p:sldId xmlns:r="http://schemas.openxmlformats.org/officeDocument/2006/relationships" id="259" r:id="Rf8423ccbcee64f1d"/>
    <p:sldId xmlns:r="http://schemas.openxmlformats.org/officeDocument/2006/relationships" id="260" r:id="R1c27b38ec8e9418b"/>
    <p:sldId xmlns:r="http://schemas.openxmlformats.org/officeDocument/2006/relationships" id="261" r:id="R11212db55a38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49c36334b42e8" /><Relationship Type="http://schemas.openxmlformats.org/officeDocument/2006/relationships/slide" Target="/ppt/slides/slide1.xml" Id="R4c04a7ca5bd441bd" /><Relationship Type="http://schemas.openxmlformats.org/officeDocument/2006/relationships/slide" Target="/ppt/slides/slide2.xml" Id="Rc21a0e55c4644d48" /><Relationship Type="http://schemas.openxmlformats.org/officeDocument/2006/relationships/slide" Target="/ppt/slides/slide3.xml" Id="R5663f49e81dc4d73" /><Relationship Type="http://schemas.openxmlformats.org/officeDocument/2006/relationships/slide" Target="/ppt/slides/slide4.xml" Id="Rf8423ccbcee64f1d" /><Relationship Type="http://schemas.openxmlformats.org/officeDocument/2006/relationships/slide" Target="/ppt/slides/slide5.xml" Id="R1c27b38ec8e9418b" /><Relationship Type="http://schemas.openxmlformats.org/officeDocument/2006/relationships/slide" Target="/ppt/slides/slide6.xml" Id="R11212db55a38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db5981fd8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45d8d3b9e4343" /><Relationship Type="http://schemas.openxmlformats.org/officeDocument/2006/relationships/theme" Target="/ppt/slideMasters/theme/theme1.xml" Id="Re38cb6cb3d2b45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45d8d3b9e43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455fbd12147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caf5925fa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ee81097d4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b41b2eec048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553da88434c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d71024dd9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MÅLBART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816 630 002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