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046bc16bd4d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85928de77548a2"/>
  </p:sldMasterIdLst>
  <p:sldIdLst>
    <p:sldId xmlns:r="http://schemas.openxmlformats.org/officeDocument/2006/relationships" id="256" r:id="Rc7b8c84c6c974bc8"/>
    <p:sldId xmlns:r="http://schemas.openxmlformats.org/officeDocument/2006/relationships" id="257" r:id="R675ffa54ebfd45c1"/>
    <p:sldId xmlns:r="http://schemas.openxmlformats.org/officeDocument/2006/relationships" id="258" r:id="Ra40b9c905ed6451e"/>
    <p:sldId xmlns:r="http://schemas.openxmlformats.org/officeDocument/2006/relationships" id="259" r:id="Rc2866665ddc64718"/>
    <p:sldId xmlns:r="http://schemas.openxmlformats.org/officeDocument/2006/relationships" id="260" r:id="Rb0b67388d3994757"/>
    <p:sldId xmlns:r="http://schemas.openxmlformats.org/officeDocument/2006/relationships" id="261" r:id="R20a21b4786ef43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5928de77548a2" /><Relationship Type="http://schemas.openxmlformats.org/officeDocument/2006/relationships/slide" Target="/ppt/slides/slide1.xml" Id="Rc7b8c84c6c974bc8" /><Relationship Type="http://schemas.openxmlformats.org/officeDocument/2006/relationships/slide" Target="/ppt/slides/slide2.xml" Id="R675ffa54ebfd45c1" /><Relationship Type="http://schemas.openxmlformats.org/officeDocument/2006/relationships/slide" Target="/ppt/slides/slide3.xml" Id="Ra40b9c905ed6451e" /><Relationship Type="http://schemas.openxmlformats.org/officeDocument/2006/relationships/slide" Target="/ppt/slides/slide4.xml" Id="Rc2866665ddc64718" /><Relationship Type="http://schemas.openxmlformats.org/officeDocument/2006/relationships/slide" Target="/ppt/slides/slide5.xml" Id="Rb0b67388d3994757" /><Relationship Type="http://schemas.openxmlformats.org/officeDocument/2006/relationships/slide" Target="/ppt/slides/slide6.xml" Id="R20a21b4786ef43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417161f5045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482ce46b94f79" /><Relationship Type="http://schemas.openxmlformats.org/officeDocument/2006/relationships/theme" Target="/ppt/slideMasters/theme/theme1.xml" Id="Reabd60bc42c44d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3482ce46b94f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3e52fc15348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9696a0cdc4a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6a56b0ee34d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1f66f660949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cbeb51dc246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2444e57a245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MÅLBART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MÅLBART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816 630 002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