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5905156ac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c39bbf8934772"/>
  </p:sldMasterIdLst>
  <p:sldIdLst>
    <p:sldId xmlns:r="http://schemas.openxmlformats.org/officeDocument/2006/relationships" id="256" r:id="R8e5cfdc678f5499d"/>
    <p:sldId xmlns:r="http://schemas.openxmlformats.org/officeDocument/2006/relationships" id="257" r:id="R056b66ffcb114d1e"/>
    <p:sldId xmlns:r="http://schemas.openxmlformats.org/officeDocument/2006/relationships" id="258" r:id="R2fd9bca4d2194288"/>
    <p:sldId xmlns:r="http://schemas.openxmlformats.org/officeDocument/2006/relationships" id="259" r:id="R06ed89206a634d7c"/>
    <p:sldId xmlns:r="http://schemas.openxmlformats.org/officeDocument/2006/relationships" id="260" r:id="R31c084fb5cb1490f"/>
    <p:sldId xmlns:r="http://schemas.openxmlformats.org/officeDocument/2006/relationships" id="261" r:id="R437f792ca3d1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c39bbf8934772" /><Relationship Type="http://schemas.openxmlformats.org/officeDocument/2006/relationships/slide" Target="/ppt/slides/slide1.xml" Id="R8e5cfdc678f5499d" /><Relationship Type="http://schemas.openxmlformats.org/officeDocument/2006/relationships/slide" Target="/ppt/slides/slide2.xml" Id="R056b66ffcb114d1e" /><Relationship Type="http://schemas.openxmlformats.org/officeDocument/2006/relationships/slide" Target="/ppt/slides/slide3.xml" Id="R2fd9bca4d2194288" /><Relationship Type="http://schemas.openxmlformats.org/officeDocument/2006/relationships/slide" Target="/ppt/slides/slide4.xml" Id="R06ed89206a634d7c" /><Relationship Type="http://schemas.openxmlformats.org/officeDocument/2006/relationships/slide" Target="/ppt/slides/slide5.xml" Id="R31c084fb5cb1490f" /><Relationship Type="http://schemas.openxmlformats.org/officeDocument/2006/relationships/slide" Target="/ppt/slides/slide6.xml" Id="R437f792ca3d1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a98a8a9dc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32f7ca2864286" /><Relationship Type="http://schemas.openxmlformats.org/officeDocument/2006/relationships/theme" Target="/ppt/slideMasters/theme/theme1.xml" Id="Rda91da118e98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32f7ca286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36b6700df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1d906c32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775e36ce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fa4c77e6e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18b2c22b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1cbcf54bf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