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35fe2fd517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5a442fdd74d38"/>
  </p:sldMasterIdLst>
  <p:sldIdLst>
    <p:sldId xmlns:r="http://schemas.openxmlformats.org/officeDocument/2006/relationships" id="256" r:id="R2f039afb12c5453e"/>
    <p:sldId xmlns:r="http://schemas.openxmlformats.org/officeDocument/2006/relationships" id="257" r:id="Rc21e2346ff4b4418"/>
    <p:sldId xmlns:r="http://schemas.openxmlformats.org/officeDocument/2006/relationships" id="258" r:id="Rc218d1d1f6084adf"/>
    <p:sldId xmlns:r="http://schemas.openxmlformats.org/officeDocument/2006/relationships" id="259" r:id="R05b244aabc524610"/>
    <p:sldId xmlns:r="http://schemas.openxmlformats.org/officeDocument/2006/relationships" id="260" r:id="R43e766f01a934e4d"/>
    <p:sldId xmlns:r="http://schemas.openxmlformats.org/officeDocument/2006/relationships" id="261" r:id="R4e87b907e2df4c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5a442fdd74d38" /><Relationship Type="http://schemas.openxmlformats.org/officeDocument/2006/relationships/slide" Target="/ppt/slides/slide1.xml" Id="R2f039afb12c5453e" /><Relationship Type="http://schemas.openxmlformats.org/officeDocument/2006/relationships/slide" Target="/ppt/slides/slide2.xml" Id="Rc21e2346ff4b4418" /><Relationship Type="http://schemas.openxmlformats.org/officeDocument/2006/relationships/slide" Target="/ppt/slides/slide3.xml" Id="Rc218d1d1f6084adf" /><Relationship Type="http://schemas.openxmlformats.org/officeDocument/2006/relationships/slide" Target="/ppt/slides/slide4.xml" Id="R05b244aabc524610" /><Relationship Type="http://schemas.openxmlformats.org/officeDocument/2006/relationships/slide" Target="/ppt/slides/slide5.xml" Id="R43e766f01a934e4d" /><Relationship Type="http://schemas.openxmlformats.org/officeDocument/2006/relationships/slide" Target="/ppt/slides/slide6.xml" Id="R4e87b907e2df4c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65b31fe97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9b774720845a2" /><Relationship Type="http://schemas.openxmlformats.org/officeDocument/2006/relationships/theme" Target="/ppt/slideMasters/theme/theme1.xml" Id="R852b4dd8b139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9b7747208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169de9156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3ba03fdbd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26f81956b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65c54b060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7afa8957b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e3ba70486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