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110199214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4b990f0dd4e51"/>
  </p:sldMasterIdLst>
  <p:sldIdLst>
    <p:sldId xmlns:r="http://schemas.openxmlformats.org/officeDocument/2006/relationships" id="256" r:id="R6421206bca3f49e5"/>
    <p:sldId xmlns:r="http://schemas.openxmlformats.org/officeDocument/2006/relationships" id="257" r:id="R51680e9587614144"/>
    <p:sldId xmlns:r="http://schemas.openxmlformats.org/officeDocument/2006/relationships" id="258" r:id="Rcfaa3dcad9d44259"/>
    <p:sldId xmlns:r="http://schemas.openxmlformats.org/officeDocument/2006/relationships" id="259" r:id="R75f9f41f5ec84510"/>
    <p:sldId xmlns:r="http://schemas.openxmlformats.org/officeDocument/2006/relationships" id="260" r:id="R52350442a2d646f3"/>
    <p:sldId xmlns:r="http://schemas.openxmlformats.org/officeDocument/2006/relationships" id="261" r:id="Ra29cb14d59c342e2"/>
    <p:sldId xmlns:r="http://schemas.openxmlformats.org/officeDocument/2006/relationships" id="262" r:id="R1346a89e8ec243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4b990f0dd4e51" /><Relationship Type="http://schemas.openxmlformats.org/officeDocument/2006/relationships/slide" Target="/ppt/slides/slide1.xml" Id="R6421206bca3f49e5" /><Relationship Type="http://schemas.openxmlformats.org/officeDocument/2006/relationships/slide" Target="/ppt/slides/slide2.xml" Id="R51680e9587614144" /><Relationship Type="http://schemas.openxmlformats.org/officeDocument/2006/relationships/slide" Target="/ppt/slides/slide3.xml" Id="Rcfaa3dcad9d44259" /><Relationship Type="http://schemas.openxmlformats.org/officeDocument/2006/relationships/slide" Target="/ppt/slides/slide4.xml" Id="R75f9f41f5ec84510" /><Relationship Type="http://schemas.openxmlformats.org/officeDocument/2006/relationships/slide" Target="/ppt/slides/slide5.xml" Id="R52350442a2d646f3" /><Relationship Type="http://schemas.openxmlformats.org/officeDocument/2006/relationships/slide" Target="/ppt/slides/slide6.xml" Id="Ra29cb14d59c342e2" /><Relationship Type="http://schemas.openxmlformats.org/officeDocument/2006/relationships/slide" Target="/ppt/slides/slide7.xml" Id="R1346a89e8ec243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7039a5790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faed76bfc4c97" /><Relationship Type="http://schemas.openxmlformats.org/officeDocument/2006/relationships/theme" Target="/ppt/slideMasters/theme/theme1.xml" Id="R48743663e0b6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7faed76bfc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ff4f89edf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c735d5bdb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9ae64e07f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81da1ba6f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515b83fe5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9366ea546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80e59139f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260 846 890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260 896 272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