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48b037e6b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91cd9350940f1"/>
  </p:sldMasterIdLst>
  <p:sldIdLst>
    <p:sldId xmlns:r="http://schemas.openxmlformats.org/officeDocument/2006/relationships" id="256" r:id="Re2ac95e487c94f48"/>
    <p:sldId xmlns:r="http://schemas.openxmlformats.org/officeDocument/2006/relationships" id="257" r:id="Re2e87bf1c6ae4fa6"/>
    <p:sldId xmlns:r="http://schemas.openxmlformats.org/officeDocument/2006/relationships" id="258" r:id="R943f2b3289764426"/>
    <p:sldId xmlns:r="http://schemas.openxmlformats.org/officeDocument/2006/relationships" id="259" r:id="R291d917947614eb3"/>
    <p:sldId xmlns:r="http://schemas.openxmlformats.org/officeDocument/2006/relationships" id="260" r:id="Re35607df41344206"/>
    <p:sldId xmlns:r="http://schemas.openxmlformats.org/officeDocument/2006/relationships" id="261" r:id="R151d0c41270d4b87"/>
    <p:sldId xmlns:r="http://schemas.openxmlformats.org/officeDocument/2006/relationships" id="262" r:id="Rbba85e0e0a41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91cd9350940f1" /><Relationship Type="http://schemas.openxmlformats.org/officeDocument/2006/relationships/slide" Target="/ppt/slides/slide1.xml" Id="Re2ac95e487c94f48" /><Relationship Type="http://schemas.openxmlformats.org/officeDocument/2006/relationships/slide" Target="/ppt/slides/slide2.xml" Id="Re2e87bf1c6ae4fa6" /><Relationship Type="http://schemas.openxmlformats.org/officeDocument/2006/relationships/slide" Target="/ppt/slides/slide3.xml" Id="R943f2b3289764426" /><Relationship Type="http://schemas.openxmlformats.org/officeDocument/2006/relationships/slide" Target="/ppt/slides/slide4.xml" Id="R291d917947614eb3" /><Relationship Type="http://schemas.openxmlformats.org/officeDocument/2006/relationships/slide" Target="/ppt/slides/slide5.xml" Id="Re35607df41344206" /><Relationship Type="http://schemas.openxmlformats.org/officeDocument/2006/relationships/slide" Target="/ppt/slides/slide6.xml" Id="R151d0c41270d4b87" /><Relationship Type="http://schemas.openxmlformats.org/officeDocument/2006/relationships/slide" Target="/ppt/slides/slide7.xml" Id="Rbba85e0e0a41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553712c3941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28bc7ca1f4f04" /><Relationship Type="http://schemas.openxmlformats.org/officeDocument/2006/relationships/theme" Target="/ppt/slideMasters/theme/theme1.xml" Id="Rc7ca50a7cff9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28bc7ca1f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8e8dd2f54c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832b4870842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32b3ff97a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7a17622940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0e4eca66f41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11271cfd84c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409aac7454f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ÅB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 EIGEDOM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−359 650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5 013 099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FJORD1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635440000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817 536 832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ÅB EIGEDOM AS</a:t>
            </a:r>
          </a:p>
        </p:txBody>
      </p:sp>
    </p:spTree>
  </p:cSld>
  <p:clrMapOvr>
    <a:masterClrMapping xmlns:a="http://schemas.openxmlformats.org/drawingml/2006/main"/>
  </p:clrMapOvr>
</p:sld>
</file>