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608992e4945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433aea0654dda"/>
  </p:sldMasterIdLst>
  <p:sldIdLst>
    <p:sldId xmlns:r="http://schemas.openxmlformats.org/officeDocument/2006/relationships" id="256" r:id="R7eba0ae203cb48ea"/>
    <p:sldId xmlns:r="http://schemas.openxmlformats.org/officeDocument/2006/relationships" id="257" r:id="R9dc786ec38824631"/>
    <p:sldId xmlns:r="http://schemas.openxmlformats.org/officeDocument/2006/relationships" id="258" r:id="R0d30d97e7dbc4a9c"/>
    <p:sldId xmlns:r="http://schemas.openxmlformats.org/officeDocument/2006/relationships" id="259" r:id="R908dda531f614613"/>
    <p:sldId xmlns:r="http://schemas.openxmlformats.org/officeDocument/2006/relationships" id="260" r:id="Rc546666689c84fa0"/>
    <p:sldId xmlns:r="http://schemas.openxmlformats.org/officeDocument/2006/relationships" id="261" r:id="R3798440aa7e1435f"/>
    <p:sldId xmlns:r="http://schemas.openxmlformats.org/officeDocument/2006/relationships" id="262" r:id="Raece978df31e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433aea0654dda" /><Relationship Type="http://schemas.openxmlformats.org/officeDocument/2006/relationships/slide" Target="/ppt/slides/slide1.xml" Id="R7eba0ae203cb48ea" /><Relationship Type="http://schemas.openxmlformats.org/officeDocument/2006/relationships/slide" Target="/ppt/slides/slide2.xml" Id="R9dc786ec38824631" /><Relationship Type="http://schemas.openxmlformats.org/officeDocument/2006/relationships/slide" Target="/ppt/slides/slide3.xml" Id="R0d30d97e7dbc4a9c" /><Relationship Type="http://schemas.openxmlformats.org/officeDocument/2006/relationships/slide" Target="/ppt/slides/slide4.xml" Id="R908dda531f614613" /><Relationship Type="http://schemas.openxmlformats.org/officeDocument/2006/relationships/slide" Target="/ppt/slides/slide5.xml" Id="Rc546666689c84fa0" /><Relationship Type="http://schemas.openxmlformats.org/officeDocument/2006/relationships/slide" Target="/ppt/slides/slide6.xml" Id="R3798440aa7e1435f" /><Relationship Type="http://schemas.openxmlformats.org/officeDocument/2006/relationships/slide" Target="/ppt/slides/slide7.xml" Id="Raece978df31e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2a9e7fe66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1a12054ca4cd9" /><Relationship Type="http://schemas.openxmlformats.org/officeDocument/2006/relationships/theme" Target="/ppt/slideMasters/theme/theme1.xml" Id="Ra9bd6e188d55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1a12054ca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7dc8b15b44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325f44c19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736a4d6dd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6d1259316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ba5cd39e042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053653af4a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d8e26bdf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Støttumveien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817 840 612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HESA INVEST AS</a:t>
            </a:r>
          </a:p>
        </p:txBody>
      </p:sp>
    </p:spTree>
  </p:cSld>
  <p:clrMapOvr>
    <a:masterClrMapping xmlns:a="http://schemas.openxmlformats.org/drawingml/2006/main"/>
  </p:clrMapOvr>
</p:sld>
</file>