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fc6923de4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feb00862b44a4"/>
  </p:sldMasterIdLst>
  <p:sldIdLst>
    <p:sldId xmlns:r="http://schemas.openxmlformats.org/officeDocument/2006/relationships" id="256" r:id="R7bcf72104e6848c0"/>
    <p:sldId xmlns:r="http://schemas.openxmlformats.org/officeDocument/2006/relationships" id="257" r:id="R64b19f3e349546b0"/>
    <p:sldId xmlns:r="http://schemas.openxmlformats.org/officeDocument/2006/relationships" id="258" r:id="Radbaa9273bb649c6"/>
    <p:sldId xmlns:r="http://schemas.openxmlformats.org/officeDocument/2006/relationships" id="259" r:id="R7fdab321e2664e68"/>
    <p:sldId xmlns:r="http://schemas.openxmlformats.org/officeDocument/2006/relationships" id="260" r:id="Rf810098abbd54738"/>
    <p:sldId xmlns:r="http://schemas.openxmlformats.org/officeDocument/2006/relationships" id="261" r:id="R6ada1d9486b04778"/>
    <p:sldId xmlns:r="http://schemas.openxmlformats.org/officeDocument/2006/relationships" id="262" r:id="R4db733898eed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feb00862b44a4" /><Relationship Type="http://schemas.openxmlformats.org/officeDocument/2006/relationships/slide" Target="/ppt/slides/slide1.xml" Id="R7bcf72104e6848c0" /><Relationship Type="http://schemas.openxmlformats.org/officeDocument/2006/relationships/slide" Target="/ppt/slides/slide2.xml" Id="R64b19f3e349546b0" /><Relationship Type="http://schemas.openxmlformats.org/officeDocument/2006/relationships/slide" Target="/ppt/slides/slide3.xml" Id="Radbaa9273bb649c6" /><Relationship Type="http://schemas.openxmlformats.org/officeDocument/2006/relationships/slide" Target="/ppt/slides/slide4.xml" Id="R7fdab321e2664e68" /><Relationship Type="http://schemas.openxmlformats.org/officeDocument/2006/relationships/slide" Target="/ppt/slides/slide5.xml" Id="Rf810098abbd54738" /><Relationship Type="http://schemas.openxmlformats.org/officeDocument/2006/relationships/slide" Target="/ppt/slides/slide6.xml" Id="R6ada1d9486b04778" /><Relationship Type="http://schemas.openxmlformats.org/officeDocument/2006/relationships/slide" Target="/ppt/slides/slide7.xml" Id="R4db733898eed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455161099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18ffa30647e2" /><Relationship Type="http://schemas.openxmlformats.org/officeDocument/2006/relationships/theme" Target="/ppt/slideMasters/theme/theme1.xml" Id="R34fc1b3ca7d6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d18ffa30647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db581cfef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1c8d2a38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4580ba32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2879fb21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b26f6123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c2968c57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a75a833a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 Streker Økonomi AS, 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817 950 302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HOLDING AS</a:t>
            </a:r>
          </a:p>
        </p:txBody>
      </p:sp>
    </p:spTree>
  </p:cSld>
  <p:clrMapOvr>
    <a:masterClrMapping xmlns:a="http://schemas.openxmlformats.org/drawingml/2006/main"/>
  </p:clrMapOvr>
</p:sld>
</file>