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1f65bd2da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455297bef4063"/>
  </p:sldMasterIdLst>
  <p:sldIdLst>
    <p:sldId xmlns:r="http://schemas.openxmlformats.org/officeDocument/2006/relationships" id="256" r:id="R13ae4e580b264be5"/>
    <p:sldId xmlns:r="http://schemas.openxmlformats.org/officeDocument/2006/relationships" id="257" r:id="R2d3fe098cfec4b70"/>
    <p:sldId xmlns:r="http://schemas.openxmlformats.org/officeDocument/2006/relationships" id="258" r:id="R18379a2e82ed4c7d"/>
    <p:sldId xmlns:r="http://schemas.openxmlformats.org/officeDocument/2006/relationships" id="259" r:id="R51d00a1502a94c38"/>
    <p:sldId xmlns:r="http://schemas.openxmlformats.org/officeDocument/2006/relationships" id="260" r:id="Rfa744a43dc3d4998"/>
    <p:sldId xmlns:r="http://schemas.openxmlformats.org/officeDocument/2006/relationships" id="261" r:id="Racc29f648ca744c1"/>
    <p:sldId xmlns:r="http://schemas.openxmlformats.org/officeDocument/2006/relationships" id="262" r:id="Rab92b1925e89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455297bef4063" /><Relationship Type="http://schemas.openxmlformats.org/officeDocument/2006/relationships/slide" Target="/ppt/slides/slide1.xml" Id="R13ae4e580b264be5" /><Relationship Type="http://schemas.openxmlformats.org/officeDocument/2006/relationships/slide" Target="/ppt/slides/slide2.xml" Id="R2d3fe098cfec4b70" /><Relationship Type="http://schemas.openxmlformats.org/officeDocument/2006/relationships/slide" Target="/ppt/slides/slide3.xml" Id="R18379a2e82ed4c7d" /><Relationship Type="http://schemas.openxmlformats.org/officeDocument/2006/relationships/slide" Target="/ppt/slides/slide4.xml" Id="R51d00a1502a94c38" /><Relationship Type="http://schemas.openxmlformats.org/officeDocument/2006/relationships/slide" Target="/ppt/slides/slide5.xml" Id="Rfa744a43dc3d4998" /><Relationship Type="http://schemas.openxmlformats.org/officeDocument/2006/relationships/slide" Target="/ppt/slides/slide6.xml" Id="Racc29f648ca744c1" /><Relationship Type="http://schemas.openxmlformats.org/officeDocument/2006/relationships/slide" Target="/ppt/slides/slide7.xml" Id="Rab92b1925e89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decd65020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3af98d0c4efb" /><Relationship Type="http://schemas.openxmlformats.org/officeDocument/2006/relationships/theme" Target="/ppt/slideMasters/theme/theme1.xml" Id="Rf3913f52a4ae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93af98d0c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18230cc76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c43a99b6a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dbdcb8e61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3da866db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3dfbea5ef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7086f7f0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5b22cd9ca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HEGGEM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10 864 340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13 058 713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IVAR HEGGEM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Øran 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818 144 032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