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6d62b736242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7251fbce704994"/>
  </p:sldMasterIdLst>
  <p:sldIdLst>
    <p:sldId xmlns:r="http://schemas.openxmlformats.org/officeDocument/2006/relationships" id="256" r:id="R66bcb80a74e74bd2"/>
    <p:sldId xmlns:r="http://schemas.openxmlformats.org/officeDocument/2006/relationships" id="257" r:id="Rb9a0fa8685324a70"/>
    <p:sldId xmlns:r="http://schemas.openxmlformats.org/officeDocument/2006/relationships" id="258" r:id="R45511c0eae45422d"/>
    <p:sldId xmlns:r="http://schemas.openxmlformats.org/officeDocument/2006/relationships" id="259" r:id="R710decebc8644b60"/>
    <p:sldId xmlns:r="http://schemas.openxmlformats.org/officeDocument/2006/relationships" id="260" r:id="Raffaec6a91374bb0"/>
    <p:sldId xmlns:r="http://schemas.openxmlformats.org/officeDocument/2006/relationships" id="261" r:id="R2f7c9ef875dd4b92"/>
    <p:sldId xmlns:r="http://schemas.openxmlformats.org/officeDocument/2006/relationships" id="262" r:id="Ra4e854e7576c49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7251fbce704994" /><Relationship Type="http://schemas.openxmlformats.org/officeDocument/2006/relationships/slide" Target="/ppt/slides/slide1.xml" Id="R66bcb80a74e74bd2" /><Relationship Type="http://schemas.openxmlformats.org/officeDocument/2006/relationships/slide" Target="/ppt/slides/slide2.xml" Id="Rb9a0fa8685324a70" /><Relationship Type="http://schemas.openxmlformats.org/officeDocument/2006/relationships/slide" Target="/ppt/slides/slide3.xml" Id="R45511c0eae45422d" /><Relationship Type="http://schemas.openxmlformats.org/officeDocument/2006/relationships/slide" Target="/ppt/slides/slide4.xml" Id="R710decebc8644b60" /><Relationship Type="http://schemas.openxmlformats.org/officeDocument/2006/relationships/slide" Target="/ppt/slides/slide5.xml" Id="Raffaec6a91374bb0" /><Relationship Type="http://schemas.openxmlformats.org/officeDocument/2006/relationships/slide" Target="/ppt/slides/slide6.xml" Id="R2f7c9ef875dd4b92" /><Relationship Type="http://schemas.openxmlformats.org/officeDocument/2006/relationships/slide" Target="/ppt/slides/slide7.xml" Id="Ra4e854e7576c49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8a3d2ed9fe421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2134d68f943a8" /><Relationship Type="http://schemas.openxmlformats.org/officeDocument/2006/relationships/theme" Target="/ppt/slideMasters/theme/theme1.xml" Id="R085ce4e3031445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d2134d68f943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291ba2e224f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d50648a754b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088a1fb124c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0c8767a77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d959f7b8640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b173b988a34a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6ea25112d64e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 ACTIVE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ACTIVE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−156 805 421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161 544 744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2 815 114 503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2 922 296 095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 KAPITAL AS  –  95,2 %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WEISSHORN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SUNNEGA AS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MATTERHORN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NORDTVEIT AUDUN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Vs gate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818 976 712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 ACTIVE AS</a:t>
            </a:r>
          </a:p>
        </p:txBody>
      </p:sp>
    </p:spTree>
  </p:cSld>
  <p:clrMapOvr>
    <a:masterClrMapping xmlns:a="http://schemas.openxmlformats.org/drawingml/2006/main"/>
  </p:clrMapOvr>
</p:sld>
</file>