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8f18f06cd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54af7157f4c21"/>
  </p:sldMasterIdLst>
  <p:sldIdLst>
    <p:sldId xmlns:r="http://schemas.openxmlformats.org/officeDocument/2006/relationships" id="256" r:id="R8a405d4874154006"/>
    <p:sldId xmlns:r="http://schemas.openxmlformats.org/officeDocument/2006/relationships" id="257" r:id="R78ed70e4a5644412"/>
    <p:sldId xmlns:r="http://schemas.openxmlformats.org/officeDocument/2006/relationships" id="258" r:id="R6ec3168c7b3d4770"/>
    <p:sldId xmlns:r="http://schemas.openxmlformats.org/officeDocument/2006/relationships" id="259" r:id="R2322ea094d2f4136"/>
    <p:sldId xmlns:r="http://schemas.openxmlformats.org/officeDocument/2006/relationships" id="260" r:id="Rcd1bfa5f664340c7"/>
    <p:sldId xmlns:r="http://schemas.openxmlformats.org/officeDocument/2006/relationships" id="261" r:id="Rb8cf102d0f064e02"/>
    <p:sldId xmlns:r="http://schemas.openxmlformats.org/officeDocument/2006/relationships" id="262" r:id="R2b75b3a2abc4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54af7157f4c21" /><Relationship Type="http://schemas.openxmlformats.org/officeDocument/2006/relationships/slide" Target="/ppt/slides/slide1.xml" Id="R8a405d4874154006" /><Relationship Type="http://schemas.openxmlformats.org/officeDocument/2006/relationships/slide" Target="/ppt/slides/slide2.xml" Id="R78ed70e4a5644412" /><Relationship Type="http://schemas.openxmlformats.org/officeDocument/2006/relationships/slide" Target="/ppt/slides/slide3.xml" Id="R6ec3168c7b3d4770" /><Relationship Type="http://schemas.openxmlformats.org/officeDocument/2006/relationships/slide" Target="/ppt/slides/slide4.xml" Id="R2322ea094d2f4136" /><Relationship Type="http://schemas.openxmlformats.org/officeDocument/2006/relationships/slide" Target="/ppt/slides/slide5.xml" Id="Rcd1bfa5f664340c7" /><Relationship Type="http://schemas.openxmlformats.org/officeDocument/2006/relationships/slide" Target="/ppt/slides/slide6.xml" Id="Rb8cf102d0f064e02" /><Relationship Type="http://schemas.openxmlformats.org/officeDocument/2006/relationships/slide" Target="/ppt/slides/slide7.xml" Id="R2b75b3a2abc4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c85a04a7f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7ceaf2f264d9b" /><Relationship Type="http://schemas.openxmlformats.org/officeDocument/2006/relationships/theme" Target="/ppt/slideMasters/theme/theme1.xml" Id="Re2444193aef1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7ceaf2f26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eed8127f8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2546c598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f4f4bfc8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a504c9279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e622cefda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d01c92974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b06cf381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