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f17be257a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77bf7a5cb4ad3"/>
  </p:sldMasterIdLst>
  <p:sldIdLst>
    <p:sldId xmlns:r="http://schemas.openxmlformats.org/officeDocument/2006/relationships" id="256" r:id="Rb25eb474dbc8468e"/>
    <p:sldId xmlns:r="http://schemas.openxmlformats.org/officeDocument/2006/relationships" id="257" r:id="R52c635adb98140f0"/>
    <p:sldId xmlns:r="http://schemas.openxmlformats.org/officeDocument/2006/relationships" id="258" r:id="R15db9e864dd1463b"/>
    <p:sldId xmlns:r="http://schemas.openxmlformats.org/officeDocument/2006/relationships" id="259" r:id="R2e7414bbc469418d"/>
    <p:sldId xmlns:r="http://schemas.openxmlformats.org/officeDocument/2006/relationships" id="260" r:id="Re8eab2764b7c4ea8"/>
    <p:sldId xmlns:r="http://schemas.openxmlformats.org/officeDocument/2006/relationships" id="261" r:id="Ra22b934e83a745db"/>
    <p:sldId xmlns:r="http://schemas.openxmlformats.org/officeDocument/2006/relationships" id="262" r:id="R73c5ec502ca7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77bf7a5cb4ad3" /><Relationship Type="http://schemas.openxmlformats.org/officeDocument/2006/relationships/slide" Target="/ppt/slides/slide1.xml" Id="Rb25eb474dbc8468e" /><Relationship Type="http://schemas.openxmlformats.org/officeDocument/2006/relationships/slide" Target="/ppt/slides/slide2.xml" Id="R52c635adb98140f0" /><Relationship Type="http://schemas.openxmlformats.org/officeDocument/2006/relationships/slide" Target="/ppt/slides/slide3.xml" Id="R15db9e864dd1463b" /><Relationship Type="http://schemas.openxmlformats.org/officeDocument/2006/relationships/slide" Target="/ppt/slides/slide4.xml" Id="R2e7414bbc469418d" /><Relationship Type="http://schemas.openxmlformats.org/officeDocument/2006/relationships/slide" Target="/ppt/slides/slide5.xml" Id="Re8eab2764b7c4ea8" /><Relationship Type="http://schemas.openxmlformats.org/officeDocument/2006/relationships/slide" Target="/ppt/slides/slide6.xml" Id="Ra22b934e83a745db" /><Relationship Type="http://schemas.openxmlformats.org/officeDocument/2006/relationships/slide" Target="/ppt/slides/slide7.xml" Id="R73c5ec502ca7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1b73efa48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b255adae4a91" /><Relationship Type="http://schemas.openxmlformats.org/officeDocument/2006/relationships/theme" Target="/ppt/slideMasters/theme/theme1.xml" Id="R670159b1fa3a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4b255adae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3beba3ca1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7a90106cb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9cbf8783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713ba8da6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b1016cc56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545c1cb92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63a980615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−26 941 583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386 831 858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918 491 600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987 249 522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GYNTLAND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