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046901d36948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3baaf464914921"/>
  </p:sldMasterIdLst>
  <p:sldIdLst>
    <p:sldId xmlns:r="http://schemas.openxmlformats.org/officeDocument/2006/relationships" id="256" r:id="R37cd5c4b7d1e4abf"/>
    <p:sldId xmlns:r="http://schemas.openxmlformats.org/officeDocument/2006/relationships" id="257" r:id="R0e52eb87a2b94a20"/>
    <p:sldId xmlns:r="http://schemas.openxmlformats.org/officeDocument/2006/relationships" id="258" r:id="R0ab4d7167c834e93"/>
    <p:sldId xmlns:r="http://schemas.openxmlformats.org/officeDocument/2006/relationships" id="259" r:id="R0ae47a1b08d74a67"/>
    <p:sldId xmlns:r="http://schemas.openxmlformats.org/officeDocument/2006/relationships" id="260" r:id="Rd29478a69cae4b46"/>
    <p:sldId xmlns:r="http://schemas.openxmlformats.org/officeDocument/2006/relationships" id="261" r:id="Re8c545ce8caf4b1d"/>
    <p:sldId xmlns:r="http://schemas.openxmlformats.org/officeDocument/2006/relationships" id="262" r:id="Re987d235a34447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3baaf464914921" /><Relationship Type="http://schemas.openxmlformats.org/officeDocument/2006/relationships/slide" Target="/ppt/slides/slide1.xml" Id="R37cd5c4b7d1e4abf" /><Relationship Type="http://schemas.openxmlformats.org/officeDocument/2006/relationships/slide" Target="/ppt/slides/slide2.xml" Id="R0e52eb87a2b94a20" /><Relationship Type="http://schemas.openxmlformats.org/officeDocument/2006/relationships/slide" Target="/ppt/slides/slide3.xml" Id="R0ab4d7167c834e93" /><Relationship Type="http://schemas.openxmlformats.org/officeDocument/2006/relationships/slide" Target="/ppt/slides/slide4.xml" Id="R0ae47a1b08d74a67" /><Relationship Type="http://schemas.openxmlformats.org/officeDocument/2006/relationships/slide" Target="/ppt/slides/slide5.xml" Id="Rd29478a69cae4b46" /><Relationship Type="http://schemas.openxmlformats.org/officeDocument/2006/relationships/slide" Target="/ppt/slides/slide6.xml" Id="Re8c545ce8caf4b1d" /><Relationship Type="http://schemas.openxmlformats.org/officeDocument/2006/relationships/slide" Target="/ppt/slides/slide7.xml" Id="Re987d235a34447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cce0517bd646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e45ce4cb54299" /><Relationship Type="http://schemas.openxmlformats.org/officeDocument/2006/relationships/theme" Target="/ppt/slideMasters/theme/theme1.xml" Id="R1ae16ca7aec545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7e45ce4cb542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1f2569ad149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d1897a4114f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5a8e484a448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1bc5f23a542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1cfc6ae8344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e532c550641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97be0fa214a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SKAGENKAIEN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EIENDOM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−285 086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32 138 215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474 852 278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584 882 008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SKAGENKAIEN EIENDOM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819 808 872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SKAGENKAIEN EIENDOM AS</a:t>
            </a:r>
          </a:p>
        </p:txBody>
      </p:sp>
    </p:spTree>
  </p:cSld>
  <p:clrMapOvr>
    <a:masterClrMapping xmlns:a="http://schemas.openxmlformats.org/drawingml/2006/main"/>
  </p:clrMapOvr>
</p:sld>
</file>