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44a16d5b9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c480145204d17"/>
  </p:sldMasterIdLst>
  <p:sldIdLst>
    <p:sldId xmlns:r="http://schemas.openxmlformats.org/officeDocument/2006/relationships" id="256" r:id="R92bdc9b71d2b419e"/>
    <p:sldId xmlns:r="http://schemas.openxmlformats.org/officeDocument/2006/relationships" id="257" r:id="R2c7cad4c76ee4ae2"/>
    <p:sldId xmlns:r="http://schemas.openxmlformats.org/officeDocument/2006/relationships" id="258" r:id="R6dc0fe72e7e540d2"/>
    <p:sldId xmlns:r="http://schemas.openxmlformats.org/officeDocument/2006/relationships" id="259" r:id="R894d0a537a1b41bb"/>
    <p:sldId xmlns:r="http://schemas.openxmlformats.org/officeDocument/2006/relationships" id="260" r:id="R8cc5106ad9ac4c74"/>
    <p:sldId xmlns:r="http://schemas.openxmlformats.org/officeDocument/2006/relationships" id="261" r:id="R4e21b421d2554af1"/>
    <p:sldId xmlns:r="http://schemas.openxmlformats.org/officeDocument/2006/relationships" id="262" r:id="R1da7513565b5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c480145204d17" /><Relationship Type="http://schemas.openxmlformats.org/officeDocument/2006/relationships/slide" Target="/ppt/slides/slide1.xml" Id="R92bdc9b71d2b419e" /><Relationship Type="http://schemas.openxmlformats.org/officeDocument/2006/relationships/slide" Target="/ppt/slides/slide2.xml" Id="R2c7cad4c76ee4ae2" /><Relationship Type="http://schemas.openxmlformats.org/officeDocument/2006/relationships/slide" Target="/ppt/slides/slide3.xml" Id="R6dc0fe72e7e540d2" /><Relationship Type="http://schemas.openxmlformats.org/officeDocument/2006/relationships/slide" Target="/ppt/slides/slide4.xml" Id="R894d0a537a1b41bb" /><Relationship Type="http://schemas.openxmlformats.org/officeDocument/2006/relationships/slide" Target="/ppt/slides/slide5.xml" Id="R8cc5106ad9ac4c74" /><Relationship Type="http://schemas.openxmlformats.org/officeDocument/2006/relationships/slide" Target="/ppt/slides/slide6.xml" Id="R4e21b421d2554af1" /><Relationship Type="http://schemas.openxmlformats.org/officeDocument/2006/relationships/slide" Target="/ppt/slides/slide7.xml" Id="R1da7513565b5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96b9c0d20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3b0bb4cb4b6e" /><Relationship Type="http://schemas.openxmlformats.org/officeDocument/2006/relationships/theme" Target="/ppt/slideMasters/theme/theme1.xml" Id="R6fb79220d6cd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33b0bb4cb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2f945063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0eef6716f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88be62cf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224993610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e4c59240c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1eabdade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a9ff9394d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