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c6502485134a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2682802a6341d4"/>
  </p:sldMasterIdLst>
  <p:sldIdLst>
    <p:sldId xmlns:r="http://schemas.openxmlformats.org/officeDocument/2006/relationships" id="256" r:id="Rfe2de20b20aa47cc"/>
    <p:sldId xmlns:r="http://schemas.openxmlformats.org/officeDocument/2006/relationships" id="257" r:id="R7dbe0c8beaf64743"/>
    <p:sldId xmlns:r="http://schemas.openxmlformats.org/officeDocument/2006/relationships" id="258" r:id="R687fad8e17bb4851"/>
    <p:sldId xmlns:r="http://schemas.openxmlformats.org/officeDocument/2006/relationships" id="259" r:id="Rb583adb1fa414de6"/>
    <p:sldId xmlns:r="http://schemas.openxmlformats.org/officeDocument/2006/relationships" id="260" r:id="Rdd90eb42bcb64e07"/>
    <p:sldId xmlns:r="http://schemas.openxmlformats.org/officeDocument/2006/relationships" id="261" r:id="R3e702ce702d34e71"/>
    <p:sldId xmlns:r="http://schemas.openxmlformats.org/officeDocument/2006/relationships" id="262" r:id="R6cf313310afb44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682802a6341d4" /><Relationship Type="http://schemas.openxmlformats.org/officeDocument/2006/relationships/slide" Target="/ppt/slides/slide1.xml" Id="Rfe2de20b20aa47cc" /><Relationship Type="http://schemas.openxmlformats.org/officeDocument/2006/relationships/slide" Target="/ppt/slides/slide2.xml" Id="R7dbe0c8beaf64743" /><Relationship Type="http://schemas.openxmlformats.org/officeDocument/2006/relationships/slide" Target="/ppt/slides/slide3.xml" Id="R687fad8e17bb4851" /><Relationship Type="http://schemas.openxmlformats.org/officeDocument/2006/relationships/slide" Target="/ppt/slides/slide4.xml" Id="Rb583adb1fa414de6" /><Relationship Type="http://schemas.openxmlformats.org/officeDocument/2006/relationships/slide" Target="/ppt/slides/slide5.xml" Id="Rdd90eb42bcb64e07" /><Relationship Type="http://schemas.openxmlformats.org/officeDocument/2006/relationships/slide" Target="/ppt/slides/slide6.xml" Id="R3e702ce702d34e71" /><Relationship Type="http://schemas.openxmlformats.org/officeDocument/2006/relationships/slide" Target="/ppt/slides/slide7.xml" Id="R6cf313310afb44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ae9968d7b446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d3d31582647f1" /><Relationship Type="http://schemas.openxmlformats.org/officeDocument/2006/relationships/theme" Target="/ppt/slideMasters/theme/theme1.xml" Id="Rdf85945cdd0f4a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d3d31582647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9c64eb9104e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a5fc24ec545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02b22610346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4336437940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5d92d752f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556a202824a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fb0aa365b45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 CAPITAL 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−6 582 568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42 420 158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678 773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952 749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ESCAMA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 –  12,6 %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GJENSIDIGESTIFTELSEN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DUNKER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MOHN STIFTELSE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819 937 222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 CAPITAL VI AS</a:t>
            </a:r>
          </a:p>
        </p:txBody>
      </p:sp>
    </p:spTree>
  </p:cSld>
  <p:clrMapOvr>
    <a:masterClrMapping xmlns:a="http://schemas.openxmlformats.org/drawingml/2006/main"/>
  </p:clrMapOvr>
</p:sld>
</file>