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54a289bc2244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fed0836c5a42ea"/>
  </p:sldMasterIdLst>
  <p:sldIdLst>
    <p:sldId xmlns:r="http://schemas.openxmlformats.org/officeDocument/2006/relationships" id="256" r:id="Re81b59db25fc40fa"/>
    <p:sldId xmlns:r="http://schemas.openxmlformats.org/officeDocument/2006/relationships" id="257" r:id="R3210424e419d440e"/>
    <p:sldId xmlns:r="http://schemas.openxmlformats.org/officeDocument/2006/relationships" id="258" r:id="Rb9e884dd92454f4a"/>
    <p:sldId xmlns:r="http://schemas.openxmlformats.org/officeDocument/2006/relationships" id="259" r:id="R705ce84f3ea841ce"/>
    <p:sldId xmlns:r="http://schemas.openxmlformats.org/officeDocument/2006/relationships" id="260" r:id="Rf0039db7d0c74330"/>
    <p:sldId xmlns:r="http://schemas.openxmlformats.org/officeDocument/2006/relationships" id="261" r:id="R69e423db60454b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fed0836c5a42ea" /><Relationship Type="http://schemas.openxmlformats.org/officeDocument/2006/relationships/slide" Target="/ppt/slides/slide1.xml" Id="Re81b59db25fc40fa" /><Relationship Type="http://schemas.openxmlformats.org/officeDocument/2006/relationships/slide" Target="/ppt/slides/slide2.xml" Id="R3210424e419d440e" /><Relationship Type="http://schemas.openxmlformats.org/officeDocument/2006/relationships/slide" Target="/ppt/slides/slide3.xml" Id="Rb9e884dd92454f4a" /><Relationship Type="http://schemas.openxmlformats.org/officeDocument/2006/relationships/slide" Target="/ppt/slides/slide4.xml" Id="R705ce84f3ea841ce" /><Relationship Type="http://schemas.openxmlformats.org/officeDocument/2006/relationships/slide" Target="/ppt/slides/slide5.xml" Id="Rf0039db7d0c74330" /><Relationship Type="http://schemas.openxmlformats.org/officeDocument/2006/relationships/slide" Target="/ppt/slides/slide6.xml" Id="R69e423db60454b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3b8a08a4a94d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3b553c8a84446a" /><Relationship Type="http://schemas.openxmlformats.org/officeDocument/2006/relationships/theme" Target="/ppt/slideMasters/theme/theme1.xml" Id="Rc46d6a8338c540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3b553c8a8444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542945d79947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3dd89b09441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30366a88fc4a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a1bc74609f45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f35172b5545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885919f27341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PIKHAUGEN 3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PIKHAUGEN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PIKHAUGEN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PIKHAUGEN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PIKHAUGEN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PIKHAUGEN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6680 Halsanaustan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820 149 432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PIKHAUGEN 3 AS</a:t>
            </a:r>
          </a:p>
        </p:txBody>
      </p:sp>
    </p:spTree>
  </p:cSld>
  <p:clrMapOvr>
    <a:masterClrMapping xmlns:a="http://schemas.openxmlformats.org/drawingml/2006/main"/>
  </p:clrMapOvr>
</p:sld>
</file>