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15d4c6e12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659fcbfcc4a40"/>
  </p:sldMasterIdLst>
  <p:sldIdLst>
    <p:sldId xmlns:r="http://schemas.openxmlformats.org/officeDocument/2006/relationships" id="256" r:id="Rc5eabdbd3df14a4b"/>
    <p:sldId xmlns:r="http://schemas.openxmlformats.org/officeDocument/2006/relationships" id="257" r:id="R3640412d4f3444f8"/>
    <p:sldId xmlns:r="http://schemas.openxmlformats.org/officeDocument/2006/relationships" id="258" r:id="Rd228b16dc3694f30"/>
    <p:sldId xmlns:r="http://schemas.openxmlformats.org/officeDocument/2006/relationships" id="259" r:id="Ra0963888ebd34345"/>
    <p:sldId xmlns:r="http://schemas.openxmlformats.org/officeDocument/2006/relationships" id="260" r:id="R0c2c48366c2f4eb6"/>
    <p:sldId xmlns:r="http://schemas.openxmlformats.org/officeDocument/2006/relationships" id="261" r:id="Rbcd87226e3654985"/>
    <p:sldId xmlns:r="http://schemas.openxmlformats.org/officeDocument/2006/relationships" id="262" r:id="R6bcbdce2d093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659fcbfcc4a40" /><Relationship Type="http://schemas.openxmlformats.org/officeDocument/2006/relationships/slide" Target="/ppt/slides/slide1.xml" Id="Rc5eabdbd3df14a4b" /><Relationship Type="http://schemas.openxmlformats.org/officeDocument/2006/relationships/slide" Target="/ppt/slides/slide2.xml" Id="R3640412d4f3444f8" /><Relationship Type="http://schemas.openxmlformats.org/officeDocument/2006/relationships/slide" Target="/ppt/slides/slide3.xml" Id="Rd228b16dc3694f30" /><Relationship Type="http://schemas.openxmlformats.org/officeDocument/2006/relationships/slide" Target="/ppt/slides/slide4.xml" Id="Ra0963888ebd34345" /><Relationship Type="http://schemas.openxmlformats.org/officeDocument/2006/relationships/slide" Target="/ppt/slides/slide5.xml" Id="R0c2c48366c2f4eb6" /><Relationship Type="http://schemas.openxmlformats.org/officeDocument/2006/relationships/slide" Target="/ppt/slides/slide6.xml" Id="Rbcd87226e3654985" /><Relationship Type="http://schemas.openxmlformats.org/officeDocument/2006/relationships/slide" Target="/ppt/slides/slide7.xml" Id="R6bcbdce2d093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c746397ed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45a9677ad4509" /><Relationship Type="http://schemas.openxmlformats.org/officeDocument/2006/relationships/theme" Target="/ppt/slideMasters/theme/theme1.xml" Id="R71bf273eb64b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45a9677ad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66fa2173d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c0facb86f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8923ba4d42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683978449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5a535bbbd4d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0dc5c4d3d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f2ce9c0a4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