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4b390c8f1d4d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e9c07743a047ff"/>
  </p:sldMasterIdLst>
  <p:sldIdLst>
    <p:sldId xmlns:r="http://schemas.openxmlformats.org/officeDocument/2006/relationships" id="256" r:id="R326477ba91394171"/>
    <p:sldId xmlns:r="http://schemas.openxmlformats.org/officeDocument/2006/relationships" id="257" r:id="R71790419dbb14d4a"/>
    <p:sldId xmlns:r="http://schemas.openxmlformats.org/officeDocument/2006/relationships" id="258" r:id="R06617db4ccb345f1"/>
    <p:sldId xmlns:r="http://schemas.openxmlformats.org/officeDocument/2006/relationships" id="259" r:id="R83c9ebeaa7824ca0"/>
    <p:sldId xmlns:r="http://schemas.openxmlformats.org/officeDocument/2006/relationships" id="260" r:id="R1a5001c43b064c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9c07743a047ff" /><Relationship Type="http://schemas.openxmlformats.org/officeDocument/2006/relationships/slide" Target="/ppt/slides/slide1.xml" Id="R326477ba91394171" /><Relationship Type="http://schemas.openxmlformats.org/officeDocument/2006/relationships/slide" Target="/ppt/slides/slide2.xml" Id="R71790419dbb14d4a" /><Relationship Type="http://schemas.openxmlformats.org/officeDocument/2006/relationships/slide" Target="/ppt/slides/slide3.xml" Id="R06617db4ccb345f1" /><Relationship Type="http://schemas.openxmlformats.org/officeDocument/2006/relationships/slide" Target="/ppt/slides/slide4.xml" Id="R83c9ebeaa7824ca0" /><Relationship Type="http://schemas.openxmlformats.org/officeDocument/2006/relationships/slide" Target="/ppt/slides/slide5.xml" Id="R1a5001c43b064c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af983792d45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dc9d1d6e742ac" /><Relationship Type="http://schemas.openxmlformats.org/officeDocument/2006/relationships/theme" Target="/ppt/slideMasters/theme/theme1.xml" Id="R835a8a3601cf4d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4dc9d1d6e742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31227e3524b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9862d663345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fe9d3414141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be12114334a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a8e48c4874b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18 - TOLLBODGATA 62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18 - TOLLBODGATA 62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820 589 092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