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0ce75c96e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4ddc7fc5b4103"/>
  </p:sldMasterIdLst>
  <p:sldIdLst>
    <p:sldId xmlns:r="http://schemas.openxmlformats.org/officeDocument/2006/relationships" id="256" r:id="R54b95c99debf44d4"/>
    <p:sldId xmlns:r="http://schemas.openxmlformats.org/officeDocument/2006/relationships" id="257" r:id="Ra4a322f59f574f9d"/>
    <p:sldId xmlns:r="http://schemas.openxmlformats.org/officeDocument/2006/relationships" id="258" r:id="R5d15a0da0f8d4245"/>
    <p:sldId xmlns:r="http://schemas.openxmlformats.org/officeDocument/2006/relationships" id="259" r:id="R29f66c6f25e341ae"/>
    <p:sldId xmlns:r="http://schemas.openxmlformats.org/officeDocument/2006/relationships" id="260" r:id="R6e86052c696f4efb"/>
    <p:sldId xmlns:r="http://schemas.openxmlformats.org/officeDocument/2006/relationships" id="261" r:id="R9f5e1fba3a334b10"/>
    <p:sldId xmlns:r="http://schemas.openxmlformats.org/officeDocument/2006/relationships" id="262" r:id="R7c07b01e335c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4ddc7fc5b4103" /><Relationship Type="http://schemas.openxmlformats.org/officeDocument/2006/relationships/slide" Target="/ppt/slides/slide1.xml" Id="R54b95c99debf44d4" /><Relationship Type="http://schemas.openxmlformats.org/officeDocument/2006/relationships/slide" Target="/ppt/slides/slide2.xml" Id="Ra4a322f59f574f9d" /><Relationship Type="http://schemas.openxmlformats.org/officeDocument/2006/relationships/slide" Target="/ppt/slides/slide3.xml" Id="R5d15a0da0f8d4245" /><Relationship Type="http://schemas.openxmlformats.org/officeDocument/2006/relationships/slide" Target="/ppt/slides/slide4.xml" Id="R29f66c6f25e341ae" /><Relationship Type="http://schemas.openxmlformats.org/officeDocument/2006/relationships/slide" Target="/ppt/slides/slide5.xml" Id="R6e86052c696f4efb" /><Relationship Type="http://schemas.openxmlformats.org/officeDocument/2006/relationships/slide" Target="/ppt/slides/slide6.xml" Id="R9f5e1fba3a334b10" /><Relationship Type="http://schemas.openxmlformats.org/officeDocument/2006/relationships/slide" Target="/ppt/slides/slide7.xml" Id="R7c07b01e335c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b7e4acb5b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6d195cfa452b" /><Relationship Type="http://schemas.openxmlformats.org/officeDocument/2006/relationships/theme" Target="/ppt/slideMasters/theme/theme1.xml" Id="R134e6a703cfc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06d195cfa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1ed7e24f1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c2fe0c2e0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06750383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b471868bc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7de1e635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65971ac1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c57e10235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ASTRID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HILDE FRIISØ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TRYDAL-JENSEN MAI-BRITT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EIKEVOLL MARGRETHE H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INGVILL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LILLIAN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