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7f7be4d6a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a5b1d111c4f79"/>
  </p:sldMasterIdLst>
  <p:sldIdLst>
    <p:sldId xmlns:r="http://schemas.openxmlformats.org/officeDocument/2006/relationships" id="256" r:id="R89ce624f6e3c41be"/>
    <p:sldId xmlns:r="http://schemas.openxmlformats.org/officeDocument/2006/relationships" id="257" r:id="R2d4b10217435479e"/>
    <p:sldId xmlns:r="http://schemas.openxmlformats.org/officeDocument/2006/relationships" id="258" r:id="R41c15c669d7f461d"/>
    <p:sldId xmlns:r="http://schemas.openxmlformats.org/officeDocument/2006/relationships" id="259" r:id="Rd5ec898f33274298"/>
    <p:sldId xmlns:r="http://schemas.openxmlformats.org/officeDocument/2006/relationships" id="260" r:id="R7c8140c7d91f4b47"/>
    <p:sldId xmlns:r="http://schemas.openxmlformats.org/officeDocument/2006/relationships" id="261" r:id="R290f49128bd14d72"/>
    <p:sldId xmlns:r="http://schemas.openxmlformats.org/officeDocument/2006/relationships" id="262" r:id="R4dca48586cde4e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a5b1d111c4f79" /><Relationship Type="http://schemas.openxmlformats.org/officeDocument/2006/relationships/slide" Target="/ppt/slides/slide1.xml" Id="R89ce624f6e3c41be" /><Relationship Type="http://schemas.openxmlformats.org/officeDocument/2006/relationships/slide" Target="/ppt/slides/slide2.xml" Id="R2d4b10217435479e" /><Relationship Type="http://schemas.openxmlformats.org/officeDocument/2006/relationships/slide" Target="/ppt/slides/slide3.xml" Id="R41c15c669d7f461d" /><Relationship Type="http://schemas.openxmlformats.org/officeDocument/2006/relationships/slide" Target="/ppt/slides/slide4.xml" Id="Rd5ec898f33274298" /><Relationship Type="http://schemas.openxmlformats.org/officeDocument/2006/relationships/slide" Target="/ppt/slides/slide5.xml" Id="R7c8140c7d91f4b47" /><Relationship Type="http://schemas.openxmlformats.org/officeDocument/2006/relationships/slide" Target="/ppt/slides/slide6.xml" Id="R290f49128bd14d72" /><Relationship Type="http://schemas.openxmlformats.org/officeDocument/2006/relationships/slide" Target="/ppt/slides/slide7.xml" Id="R4dca48586cde4e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1e518a82c48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aa8ebe19f42ca" /><Relationship Type="http://schemas.openxmlformats.org/officeDocument/2006/relationships/theme" Target="/ppt/slideMasters/theme/theme1.xml" Id="Ra870789be68c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aa8ebe19f42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c0966433d49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e43b48384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e56f8d8674c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04ed19a16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7c0a022ff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2746c388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5d06c223c4b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865 597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6 025 682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6 065 533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MARLEN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Brøtergata 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821 087 732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ENGERSEN INVEST AS</a:t>
            </a:r>
          </a:p>
        </p:txBody>
      </p:sp>
    </p:spTree>
  </p:cSld>
  <p:clrMapOvr>
    <a:masterClrMapping xmlns:a="http://schemas.openxmlformats.org/drawingml/2006/main"/>
  </p:clrMapOvr>
</p:sld>
</file>