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b7aa67a14049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c9a7a26f74faa"/>
  </p:sldMasterIdLst>
  <p:sldIdLst>
    <p:sldId xmlns:r="http://schemas.openxmlformats.org/officeDocument/2006/relationships" id="256" r:id="R5ecbc3f0405f474d"/>
    <p:sldId xmlns:r="http://schemas.openxmlformats.org/officeDocument/2006/relationships" id="257" r:id="Raad59cc1ba574ed7"/>
    <p:sldId xmlns:r="http://schemas.openxmlformats.org/officeDocument/2006/relationships" id="258" r:id="R94b03168185643c1"/>
    <p:sldId xmlns:r="http://schemas.openxmlformats.org/officeDocument/2006/relationships" id="259" r:id="Rcbfab5140e984480"/>
    <p:sldId xmlns:r="http://schemas.openxmlformats.org/officeDocument/2006/relationships" id="260" r:id="Rcee7670538e54bf7"/>
    <p:sldId xmlns:r="http://schemas.openxmlformats.org/officeDocument/2006/relationships" id="261" r:id="R4e1c0fdd140248f6"/>
    <p:sldId xmlns:r="http://schemas.openxmlformats.org/officeDocument/2006/relationships" id="262" r:id="Ra625b11bc86540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c9a7a26f74faa" /><Relationship Type="http://schemas.openxmlformats.org/officeDocument/2006/relationships/slide" Target="/ppt/slides/slide1.xml" Id="R5ecbc3f0405f474d" /><Relationship Type="http://schemas.openxmlformats.org/officeDocument/2006/relationships/slide" Target="/ppt/slides/slide2.xml" Id="Raad59cc1ba574ed7" /><Relationship Type="http://schemas.openxmlformats.org/officeDocument/2006/relationships/slide" Target="/ppt/slides/slide3.xml" Id="R94b03168185643c1" /><Relationship Type="http://schemas.openxmlformats.org/officeDocument/2006/relationships/slide" Target="/ppt/slides/slide4.xml" Id="Rcbfab5140e984480" /><Relationship Type="http://schemas.openxmlformats.org/officeDocument/2006/relationships/slide" Target="/ppt/slides/slide5.xml" Id="Rcee7670538e54bf7" /><Relationship Type="http://schemas.openxmlformats.org/officeDocument/2006/relationships/slide" Target="/ppt/slides/slide6.xml" Id="R4e1c0fdd140248f6" /><Relationship Type="http://schemas.openxmlformats.org/officeDocument/2006/relationships/slide" Target="/ppt/slides/slide7.xml" Id="Ra625b11bc86540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f56c7fc227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f5f2479ce407c" /><Relationship Type="http://schemas.openxmlformats.org/officeDocument/2006/relationships/theme" Target="/ppt/slideMasters/theme/theme1.xml" Id="R8a479b3ad3ee42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f5f2479ce40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c5ded2e07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34c5ac4f8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ed79c1d1644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5456ff9ce45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12554fc5848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cc546276d46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765796e7a42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18 324 426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25 637 353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CHRISTIAN HOLTEDAHL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Bakke, Holmenkollveien 129A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821 145 872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