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2c9d7120e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a19c67c5a41c7"/>
  </p:sldMasterIdLst>
  <p:sldIdLst>
    <p:sldId xmlns:r="http://schemas.openxmlformats.org/officeDocument/2006/relationships" id="256" r:id="Rb6e186acb7fe4847"/>
    <p:sldId xmlns:r="http://schemas.openxmlformats.org/officeDocument/2006/relationships" id="257" r:id="Rb88494a71eda409f"/>
    <p:sldId xmlns:r="http://schemas.openxmlformats.org/officeDocument/2006/relationships" id="258" r:id="R93fbbd01cf234043"/>
    <p:sldId xmlns:r="http://schemas.openxmlformats.org/officeDocument/2006/relationships" id="259" r:id="Rdc2f67b426264a3a"/>
    <p:sldId xmlns:r="http://schemas.openxmlformats.org/officeDocument/2006/relationships" id="260" r:id="Ref35745ff83e47d9"/>
    <p:sldId xmlns:r="http://schemas.openxmlformats.org/officeDocument/2006/relationships" id="261" r:id="R315d1827e493459f"/>
    <p:sldId xmlns:r="http://schemas.openxmlformats.org/officeDocument/2006/relationships" id="262" r:id="R1bbb9547a7f0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a19c67c5a41c7" /><Relationship Type="http://schemas.openxmlformats.org/officeDocument/2006/relationships/slide" Target="/ppt/slides/slide1.xml" Id="Rb6e186acb7fe4847" /><Relationship Type="http://schemas.openxmlformats.org/officeDocument/2006/relationships/slide" Target="/ppt/slides/slide2.xml" Id="Rb88494a71eda409f" /><Relationship Type="http://schemas.openxmlformats.org/officeDocument/2006/relationships/slide" Target="/ppt/slides/slide3.xml" Id="R93fbbd01cf234043" /><Relationship Type="http://schemas.openxmlformats.org/officeDocument/2006/relationships/slide" Target="/ppt/slides/slide4.xml" Id="Rdc2f67b426264a3a" /><Relationship Type="http://schemas.openxmlformats.org/officeDocument/2006/relationships/slide" Target="/ppt/slides/slide5.xml" Id="Ref35745ff83e47d9" /><Relationship Type="http://schemas.openxmlformats.org/officeDocument/2006/relationships/slide" Target="/ppt/slides/slide6.xml" Id="R315d1827e493459f" /><Relationship Type="http://schemas.openxmlformats.org/officeDocument/2006/relationships/slide" Target="/ppt/slides/slide7.xml" Id="R1bbb9547a7f0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55089e6b5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4c016a5a41f6" /><Relationship Type="http://schemas.openxmlformats.org/officeDocument/2006/relationships/theme" Target="/ppt/slideMasters/theme/theme1.xml" Id="R14e4eab989e1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04c016a5a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651c5ae3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6bcb7a26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6103caa0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8c5340de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4bb60d7f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7946ff58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f6fa0bf8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