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ab71ceed3d45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afcbfd9d5749ff"/>
  </p:sldMasterIdLst>
  <p:sldIdLst>
    <p:sldId xmlns:r="http://schemas.openxmlformats.org/officeDocument/2006/relationships" id="256" r:id="Rac867e39d2704c70"/>
    <p:sldId xmlns:r="http://schemas.openxmlformats.org/officeDocument/2006/relationships" id="257" r:id="Rf52d7af2adc44927"/>
    <p:sldId xmlns:r="http://schemas.openxmlformats.org/officeDocument/2006/relationships" id="258" r:id="R39bbd86e715a4836"/>
    <p:sldId xmlns:r="http://schemas.openxmlformats.org/officeDocument/2006/relationships" id="259" r:id="R6176301d3bdb44fb"/>
    <p:sldId xmlns:r="http://schemas.openxmlformats.org/officeDocument/2006/relationships" id="260" r:id="Raf13466caaa5451a"/>
    <p:sldId xmlns:r="http://schemas.openxmlformats.org/officeDocument/2006/relationships" id="261" r:id="R1dce421136804425"/>
    <p:sldId xmlns:r="http://schemas.openxmlformats.org/officeDocument/2006/relationships" id="262" r:id="Rc855e573679f42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afcbfd9d5749ff" /><Relationship Type="http://schemas.openxmlformats.org/officeDocument/2006/relationships/slide" Target="/ppt/slides/slide1.xml" Id="Rac867e39d2704c70" /><Relationship Type="http://schemas.openxmlformats.org/officeDocument/2006/relationships/slide" Target="/ppt/slides/slide2.xml" Id="Rf52d7af2adc44927" /><Relationship Type="http://schemas.openxmlformats.org/officeDocument/2006/relationships/slide" Target="/ppt/slides/slide3.xml" Id="R39bbd86e715a4836" /><Relationship Type="http://schemas.openxmlformats.org/officeDocument/2006/relationships/slide" Target="/ppt/slides/slide4.xml" Id="R6176301d3bdb44fb" /><Relationship Type="http://schemas.openxmlformats.org/officeDocument/2006/relationships/slide" Target="/ppt/slides/slide5.xml" Id="Raf13466caaa5451a" /><Relationship Type="http://schemas.openxmlformats.org/officeDocument/2006/relationships/slide" Target="/ppt/slides/slide6.xml" Id="R1dce421136804425" /><Relationship Type="http://schemas.openxmlformats.org/officeDocument/2006/relationships/slide" Target="/ppt/slides/slide7.xml" Id="Rc855e573679f42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2c6951c6704b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f78be85e14b53" /><Relationship Type="http://schemas.openxmlformats.org/officeDocument/2006/relationships/theme" Target="/ppt/slideMasters/theme/theme1.xml" Id="R19d0e13d0cbd4b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ff78be85e14b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a7f37964448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b38973c994e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3200b3f6241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56a823fb54c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4fa3528ec42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0d7122ce144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49150510b4d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SKOGLY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6 144 520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8 127 064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Sondrevegen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822 084 672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