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e9c79c3e14a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91832c49a4045"/>
  </p:sldMasterIdLst>
  <p:sldIdLst>
    <p:sldId xmlns:r="http://schemas.openxmlformats.org/officeDocument/2006/relationships" id="256" r:id="Rbc9813632a4a49c0"/>
    <p:sldId xmlns:r="http://schemas.openxmlformats.org/officeDocument/2006/relationships" id="257" r:id="R542909e9b3464023"/>
    <p:sldId xmlns:r="http://schemas.openxmlformats.org/officeDocument/2006/relationships" id="258" r:id="R15c1ed4650134789"/>
    <p:sldId xmlns:r="http://schemas.openxmlformats.org/officeDocument/2006/relationships" id="259" r:id="R6f6b1f0c73024e4d"/>
    <p:sldId xmlns:r="http://schemas.openxmlformats.org/officeDocument/2006/relationships" id="260" r:id="R0ec22b707f4a45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91832c49a4045" /><Relationship Type="http://schemas.openxmlformats.org/officeDocument/2006/relationships/slide" Target="/ppt/slides/slide1.xml" Id="Rbc9813632a4a49c0" /><Relationship Type="http://schemas.openxmlformats.org/officeDocument/2006/relationships/slide" Target="/ppt/slides/slide2.xml" Id="R542909e9b3464023" /><Relationship Type="http://schemas.openxmlformats.org/officeDocument/2006/relationships/slide" Target="/ppt/slides/slide3.xml" Id="R15c1ed4650134789" /><Relationship Type="http://schemas.openxmlformats.org/officeDocument/2006/relationships/slide" Target="/ppt/slides/slide4.xml" Id="R6f6b1f0c73024e4d" /><Relationship Type="http://schemas.openxmlformats.org/officeDocument/2006/relationships/slide" Target="/ppt/slides/slide5.xml" Id="R0ec22b707f4a45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4f9db4a284c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18406640f46bb" /><Relationship Type="http://schemas.openxmlformats.org/officeDocument/2006/relationships/theme" Target="/ppt/slideMasters/theme/theme1.xml" Id="Rc2a6ebc6d9b448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618406640f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3cca3a4324a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5d91c42eb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ce712c84f42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5d88d405d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45d73df6d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KOMMUNE ble etablert [år] og holder til i Larsnes.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Rønnebergplassen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6084 Larsnes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822 534 422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