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6f31f31eb145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2090204e9d454e"/>
  </p:sldMasterIdLst>
  <p:sldIdLst>
    <p:sldId xmlns:r="http://schemas.openxmlformats.org/officeDocument/2006/relationships" id="256" r:id="Raf32af1c0ca04be2"/>
    <p:sldId xmlns:r="http://schemas.openxmlformats.org/officeDocument/2006/relationships" id="257" r:id="Rc1a8fda7310042e2"/>
    <p:sldId xmlns:r="http://schemas.openxmlformats.org/officeDocument/2006/relationships" id="258" r:id="Rf16d90a2e6494b77"/>
    <p:sldId xmlns:r="http://schemas.openxmlformats.org/officeDocument/2006/relationships" id="259" r:id="R4f7e1b84ff924af9"/>
    <p:sldId xmlns:r="http://schemas.openxmlformats.org/officeDocument/2006/relationships" id="260" r:id="R23fbf2b02db54b5b"/>
    <p:sldId xmlns:r="http://schemas.openxmlformats.org/officeDocument/2006/relationships" id="261" r:id="R5b5daa5095d94bc5"/>
    <p:sldId xmlns:r="http://schemas.openxmlformats.org/officeDocument/2006/relationships" id="262" r:id="Rf6a357763bdc46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090204e9d454e" /><Relationship Type="http://schemas.openxmlformats.org/officeDocument/2006/relationships/slide" Target="/ppt/slides/slide1.xml" Id="Raf32af1c0ca04be2" /><Relationship Type="http://schemas.openxmlformats.org/officeDocument/2006/relationships/slide" Target="/ppt/slides/slide2.xml" Id="Rc1a8fda7310042e2" /><Relationship Type="http://schemas.openxmlformats.org/officeDocument/2006/relationships/slide" Target="/ppt/slides/slide3.xml" Id="Rf16d90a2e6494b77" /><Relationship Type="http://schemas.openxmlformats.org/officeDocument/2006/relationships/slide" Target="/ppt/slides/slide4.xml" Id="R4f7e1b84ff924af9" /><Relationship Type="http://schemas.openxmlformats.org/officeDocument/2006/relationships/slide" Target="/ppt/slides/slide5.xml" Id="R23fbf2b02db54b5b" /><Relationship Type="http://schemas.openxmlformats.org/officeDocument/2006/relationships/slide" Target="/ppt/slides/slide6.xml" Id="R5b5daa5095d94bc5" /><Relationship Type="http://schemas.openxmlformats.org/officeDocument/2006/relationships/slide" Target="/ppt/slides/slide7.xml" Id="Rf6a357763bdc46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ba3e874d6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06ea6264c4efd" /><Relationship Type="http://schemas.openxmlformats.org/officeDocument/2006/relationships/theme" Target="/ppt/slideMasters/theme/theme1.xml" Id="Rc038d4ee03484b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f06ea6264c4e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b2341b65c4d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46965adfd47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507e6c8a245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7699eb10b4d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f5f8c683b41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f98d0b4e64b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7aec4228d4a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 AS ble etablert [år] og holder til i Ellingsøy.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6057 Ellingsøy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822 724 582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