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ec81af262147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d29065973f424f"/>
  </p:sldMasterIdLst>
  <p:sldIdLst>
    <p:sldId xmlns:r="http://schemas.openxmlformats.org/officeDocument/2006/relationships" id="256" r:id="R1365ba5b3f914ca9"/>
    <p:sldId xmlns:r="http://schemas.openxmlformats.org/officeDocument/2006/relationships" id="257" r:id="R5a8502736df24841"/>
    <p:sldId xmlns:r="http://schemas.openxmlformats.org/officeDocument/2006/relationships" id="258" r:id="R2baf04fbd8ef44a6"/>
    <p:sldId xmlns:r="http://schemas.openxmlformats.org/officeDocument/2006/relationships" id="259" r:id="R66fd17350c734997"/>
    <p:sldId xmlns:r="http://schemas.openxmlformats.org/officeDocument/2006/relationships" id="260" r:id="R7bbef2027cd5462c"/>
    <p:sldId xmlns:r="http://schemas.openxmlformats.org/officeDocument/2006/relationships" id="261" r:id="R0a559d4cb00147bf"/>
    <p:sldId xmlns:r="http://schemas.openxmlformats.org/officeDocument/2006/relationships" id="262" r:id="Rca84617daea048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d29065973f424f" /><Relationship Type="http://schemas.openxmlformats.org/officeDocument/2006/relationships/slide" Target="/ppt/slides/slide1.xml" Id="R1365ba5b3f914ca9" /><Relationship Type="http://schemas.openxmlformats.org/officeDocument/2006/relationships/slide" Target="/ppt/slides/slide2.xml" Id="R5a8502736df24841" /><Relationship Type="http://schemas.openxmlformats.org/officeDocument/2006/relationships/slide" Target="/ppt/slides/slide3.xml" Id="R2baf04fbd8ef44a6" /><Relationship Type="http://schemas.openxmlformats.org/officeDocument/2006/relationships/slide" Target="/ppt/slides/slide4.xml" Id="R66fd17350c734997" /><Relationship Type="http://schemas.openxmlformats.org/officeDocument/2006/relationships/slide" Target="/ppt/slides/slide5.xml" Id="R7bbef2027cd5462c" /><Relationship Type="http://schemas.openxmlformats.org/officeDocument/2006/relationships/slide" Target="/ppt/slides/slide6.xml" Id="R0a559d4cb00147bf" /><Relationship Type="http://schemas.openxmlformats.org/officeDocument/2006/relationships/slide" Target="/ppt/slides/slide7.xml" Id="Rca84617daea048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2f685f552944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0d5f737b24d8a" /><Relationship Type="http://schemas.openxmlformats.org/officeDocument/2006/relationships/theme" Target="/ppt/slideMasters/theme/theme1.xml" Id="Reec045981d2748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60d5f737b24d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87d69a6f14b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8c570a95e4e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707563de142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da7411a5548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55845cdd14c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a97b8635343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88374b3b845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REVISJON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20 473 222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2 154 905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1 777 564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4 767 496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11 541 901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BRILLIANT INVESTING AS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PER ERIK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VOLDSUND GEIR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GREVA HOLDING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MAGAMA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T.O. HOLDING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823 130 422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