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b8073db3c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61f1775954ea1"/>
  </p:sldMasterIdLst>
  <p:sldIdLst>
    <p:sldId xmlns:r="http://schemas.openxmlformats.org/officeDocument/2006/relationships" id="256" r:id="R366918a7133048db"/>
    <p:sldId xmlns:r="http://schemas.openxmlformats.org/officeDocument/2006/relationships" id="257" r:id="Ra8cad10900514fcc"/>
    <p:sldId xmlns:r="http://schemas.openxmlformats.org/officeDocument/2006/relationships" id="258" r:id="R8f26643bb12645a0"/>
    <p:sldId xmlns:r="http://schemas.openxmlformats.org/officeDocument/2006/relationships" id="259" r:id="R62a008e97ae14ca8"/>
    <p:sldId xmlns:r="http://schemas.openxmlformats.org/officeDocument/2006/relationships" id="260" r:id="R1542d1e89f634924"/>
    <p:sldId xmlns:r="http://schemas.openxmlformats.org/officeDocument/2006/relationships" id="261" r:id="Rd0a40342fca243e9"/>
    <p:sldId xmlns:r="http://schemas.openxmlformats.org/officeDocument/2006/relationships" id="262" r:id="R2e205da8d70f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61f1775954ea1" /><Relationship Type="http://schemas.openxmlformats.org/officeDocument/2006/relationships/slide" Target="/ppt/slides/slide1.xml" Id="R366918a7133048db" /><Relationship Type="http://schemas.openxmlformats.org/officeDocument/2006/relationships/slide" Target="/ppt/slides/slide2.xml" Id="Ra8cad10900514fcc" /><Relationship Type="http://schemas.openxmlformats.org/officeDocument/2006/relationships/slide" Target="/ppt/slides/slide3.xml" Id="R8f26643bb12645a0" /><Relationship Type="http://schemas.openxmlformats.org/officeDocument/2006/relationships/slide" Target="/ppt/slides/slide4.xml" Id="R62a008e97ae14ca8" /><Relationship Type="http://schemas.openxmlformats.org/officeDocument/2006/relationships/slide" Target="/ppt/slides/slide5.xml" Id="R1542d1e89f634924" /><Relationship Type="http://schemas.openxmlformats.org/officeDocument/2006/relationships/slide" Target="/ppt/slides/slide6.xml" Id="Rd0a40342fca243e9" /><Relationship Type="http://schemas.openxmlformats.org/officeDocument/2006/relationships/slide" Target="/ppt/slides/slide7.xml" Id="R2e205da8d70f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c783d7bfa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9a3f7376e4f2d" /><Relationship Type="http://schemas.openxmlformats.org/officeDocument/2006/relationships/theme" Target="/ppt/slideMasters/theme/theme1.xml" Id="R3fd202814704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9a3f7376e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b939b3ab9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45a03656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3cedb46e1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b651d63e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73dda376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5461759d3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844e69820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 CONSULTING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2 199 149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REIKVAM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Tertnesflaten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