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3117ba5e3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27046e5d54f6d"/>
  </p:sldMasterIdLst>
  <p:sldIdLst>
    <p:sldId xmlns:r="http://schemas.openxmlformats.org/officeDocument/2006/relationships" id="256" r:id="R753bcb4038e24c34"/>
    <p:sldId xmlns:r="http://schemas.openxmlformats.org/officeDocument/2006/relationships" id="257" r:id="R0669b45837324a62"/>
    <p:sldId xmlns:r="http://schemas.openxmlformats.org/officeDocument/2006/relationships" id="258" r:id="R2b5815d30fa84403"/>
    <p:sldId xmlns:r="http://schemas.openxmlformats.org/officeDocument/2006/relationships" id="259" r:id="R504f5f1790b2479d"/>
    <p:sldId xmlns:r="http://schemas.openxmlformats.org/officeDocument/2006/relationships" id="260" r:id="Ra595751950a84e27"/>
    <p:sldId xmlns:r="http://schemas.openxmlformats.org/officeDocument/2006/relationships" id="261" r:id="Ra4242aa7607a4999"/>
    <p:sldId xmlns:r="http://schemas.openxmlformats.org/officeDocument/2006/relationships" id="262" r:id="Rd3e22b5bc059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27046e5d54f6d" /><Relationship Type="http://schemas.openxmlformats.org/officeDocument/2006/relationships/slide" Target="/ppt/slides/slide1.xml" Id="R753bcb4038e24c34" /><Relationship Type="http://schemas.openxmlformats.org/officeDocument/2006/relationships/slide" Target="/ppt/slides/slide2.xml" Id="R0669b45837324a62" /><Relationship Type="http://schemas.openxmlformats.org/officeDocument/2006/relationships/slide" Target="/ppt/slides/slide3.xml" Id="R2b5815d30fa84403" /><Relationship Type="http://schemas.openxmlformats.org/officeDocument/2006/relationships/slide" Target="/ppt/slides/slide4.xml" Id="R504f5f1790b2479d" /><Relationship Type="http://schemas.openxmlformats.org/officeDocument/2006/relationships/slide" Target="/ppt/slides/slide5.xml" Id="Ra595751950a84e27" /><Relationship Type="http://schemas.openxmlformats.org/officeDocument/2006/relationships/slide" Target="/ppt/slides/slide6.xml" Id="Ra4242aa7607a4999" /><Relationship Type="http://schemas.openxmlformats.org/officeDocument/2006/relationships/slide" Target="/ppt/slides/slide7.xml" Id="Rd3e22b5bc059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b309b9a6b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b91515b84125" /><Relationship Type="http://schemas.openxmlformats.org/officeDocument/2006/relationships/theme" Target="/ppt/slideMasters/theme/theme1.xml" Id="Rffd939aa8290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ab91515b8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ae072a7a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a26de3242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3f691dbe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5ba98ed6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a8b3641d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fd87df40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95beec821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KENNETH HØGEMARK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