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1a9fed860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eff5748754551"/>
  </p:sldMasterIdLst>
  <p:sldIdLst>
    <p:sldId xmlns:r="http://schemas.openxmlformats.org/officeDocument/2006/relationships" id="256" r:id="R77ea95764aa642a8"/>
    <p:sldId xmlns:r="http://schemas.openxmlformats.org/officeDocument/2006/relationships" id="257" r:id="Rf4752c1d80044f65"/>
    <p:sldId xmlns:r="http://schemas.openxmlformats.org/officeDocument/2006/relationships" id="258" r:id="R284c5e6d58d2452a"/>
    <p:sldId xmlns:r="http://schemas.openxmlformats.org/officeDocument/2006/relationships" id="259" r:id="Rb1e8a9651a064e46"/>
    <p:sldId xmlns:r="http://schemas.openxmlformats.org/officeDocument/2006/relationships" id="260" r:id="R04ea1ee872854c34"/>
    <p:sldId xmlns:r="http://schemas.openxmlformats.org/officeDocument/2006/relationships" id="261" r:id="R1aa894e3f6e34ab9"/>
    <p:sldId xmlns:r="http://schemas.openxmlformats.org/officeDocument/2006/relationships" id="262" r:id="R43d8200ab014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eff5748754551" /><Relationship Type="http://schemas.openxmlformats.org/officeDocument/2006/relationships/slide" Target="/ppt/slides/slide1.xml" Id="R77ea95764aa642a8" /><Relationship Type="http://schemas.openxmlformats.org/officeDocument/2006/relationships/slide" Target="/ppt/slides/slide2.xml" Id="Rf4752c1d80044f65" /><Relationship Type="http://schemas.openxmlformats.org/officeDocument/2006/relationships/slide" Target="/ppt/slides/slide3.xml" Id="R284c5e6d58d2452a" /><Relationship Type="http://schemas.openxmlformats.org/officeDocument/2006/relationships/slide" Target="/ppt/slides/slide4.xml" Id="Rb1e8a9651a064e46" /><Relationship Type="http://schemas.openxmlformats.org/officeDocument/2006/relationships/slide" Target="/ppt/slides/slide5.xml" Id="R04ea1ee872854c34" /><Relationship Type="http://schemas.openxmlformats.org/officeDocument/2006/relationships/slide" Target="/ppt/slides/slide6.xml" Id="R1aa894e3f6e34ab9" /><Relationship Type="http://schemas.openxmlformats.org/officeDocument/2006/relationships/slide" Target="/ppt/slides/slide7.xml" Id="R43d8200ab014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9953de341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1319c0d964495" /><Relationship Type="http://schemas.openxmlformats.org/officeDocument/2006/relationships/theme" Target="/ppt/slideMasters/theme/theme1.xml" Id="R143da4bc2840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1319c0d96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fea71c865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d87534ba2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7c5896b0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f096e7ef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b3e2d1d1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df9117324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248135fb2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ANNO95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64 596 926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65 064 108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Oksevolltoppen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824 118 272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