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4cb545b06e47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69c35c2fe455d"/>
  </p:sldMasterIdLst>
  <p:sldIdLst>
    <p:sldId xmlns:r="http://schemas.openxmlformats.org/officeDocument/2006/relationships" id="256" r:id="R5272708edb4a4ca9"/>
    <p:sldId xmlns:r="http://schemas.openxmlformats.org/officeDocument/2006/relationships" id="257" r:id="R847a2322b2584277"/>
    <p:sldId xmlns:r="http://schemas.openxmlformats.org/officeDocument/2006/relationships" id="258" r:id="Rb129e00525c64d52"/>
    <p:sldId xmlns:r="http://schemas.openxmlformats.org/officeDocument/2006/relationships" id="259" r:id="Rc0aabbec899a4442"/>
    <p:sldId xmlns:r="http://schemas.openxmlformats.org/officeDocument/2006/relationships" id="260" r:id="Redd942aa23754ec5"/>
    <p:sldId xmlns:r="http://schemas.openxmlformats.org/officeDocument/2006/relationships" id="261" r:id="R81a311889d5f4943"/>
    <p:sldId xmlns:r="http://schemas.openxmlformats.org/officeDocument/2006/relationships" id="262" r:id="R80ebd2037c8c49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69c35c2fe455d" /><Relationship Type="http://schemas.openxmlformats.org/officeDocument/2006/relationships/slide" Target="/ppt/slides/slide1.xml" Id="R5272708edb4a4ca9" /><Relationship Type="http://schemas.openxmlformats.org/officeDocument/2006/relationships/slide" Target="/ppt/slides/slide2.xml" Id="R847a2322b2584277" /><Relationship Type="http://schemas.openxmlformats.org/officeDocument/2006/relationships/slide" Target="/ppt/slides/slide3.xml" Id="Rb129e00525c64d52" /><Relationship Type="http://schemas.openxmlformats.org/officeDocument/2006/relationships/slide" Target="/ppt/slides/slide4.xml" Id="Rc0aabbec899a4442" /><Relationship Type="http://schemas.openxmlformats.org/officeDocument/2006/relationships/slide" Target="/ppt/slides/slide5.xml" Id="Redd942aa23754ec5" /><Relationship Type="http://schemas.openxmlformats.org/officeDocument/2006/relationships/slide" Target="/ppt/slides/slide6.xml" Id="R81a311889d5f4943" /><Relationship Type="http://schemas.openxmlformats.org/officeDocument/2006/relationships/slide" Target="/ppt/slides/slide7.xml" Id="R80ebd2037c8c49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58d49660a40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2b54f5ae54df7" /><Relationship Type="http://schemas.openxmlformats.org/officeDocument/2006/relationships/theme" Target="/ppt/slideMasters/theme/theme1.xml" Id="R1287fd9ee20f49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2b54f5ae54d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56bc931544c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c9724036d47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1618ef370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6bc37120346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d24c2acf349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f42cc5b3248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d274058564a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INTUNOR MID. MANCO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INTUNOR MID.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INTUNOR MID. MANCO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INTUNOR MID.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INTUNOR MID.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INTUNOR MID.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7 980 660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18 309 811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INTUNOR MID.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INTUNOR MID.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Kjetil Tveit, Parkveien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824 373 132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INTUNOR MID. MANCO AS</a:t>
            </a:r>
          </a:p>
        </p:txBody>
      </p:sp>
    </p:spTree>
  </p:cSld>
  <p:clrMapOvr>
    <a:masterClrMapping xmlns:a="http://schemas.openxmlformats.org/drawingml/2006/main"/>
  </p:clrMapOvr>
</p:sld>
</file>