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a0bbd9b29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7472cfb8f4c99"/>
  </p:sldMasterIdLst>
  <p:sldIdLst>
    <p:sldId xmlns:r="http://schemas.openxmlformats.org/officeDocument/2006/relationships" id="256" r:id="Rb9a2556a0df449d5"/>
    <p:sldId xmlns:r="http://schemas.openxmlformats.org/officeDocument/2006/relationships" id="257" r:id="Rb0139a871e434afe"/>
    <p:sldId xmlns:r="http://schemas.openxmlformats.org/officeDocument/2006/relationships" id="258" r:id="Rda0c0f3d5a654af4"/>
    <p:sldId xmlns:r="http://schemas.openxmlformats.org/officeDocument/2006/relationships" id="259" r:id="R0baa03e5bde74db8"/>
    <p:sldId xmlns:r="http://schemas.openxmlformats.org/officeDocument/2006/relationships" id="260" r:id="R9817c0bb8624443d"/>
    <p:sldId xmlns:r="http://schemas.openxmlformats.org/officeDocument/2006/relationships" id="261" r:id="R42a764fd3ae441df"/>
    <p:sldId xmlns:r="http://schemas.openxmlformats.org/officeDocument/2006/relationships" id="262" r:id="R71625ef199bc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7472cfb8f4c99" /><Relationship Type="http://schemas.openxmlformats.org/officeDocument/2006/relationships/slide" Target="/ppt/slides/slide1.xml" Id="Rb9a2556a0df449d5" /><Relationship Type="http://schemas.openxmlformats.org/officeDocument/2006/relationships/slide" Target="/ppt/slides/slide2.xml" Id="Rb0139a871e434afe" /><Relationship Type="http://schemas.openxmlformats.org/officeDocument/2006/relationships/slide" Target="/ppt/slides/slide3.xml" Id="Rda0c0f3d5a654af4" /><Relationship Type="http://schemas.openxmlformats.org/officeDocument/2006/relationships/slide" Target="/ppt/slides/slide4.xml" Id="R0baa03e5bde74db8" /><Relationship Type="http://schemas.openxmlformats.org/officeDocument/2006/relationships/slide" Target="/ppt/slides/slide5.xml" Id="R9817c0bb8624443d" /><Relationship Type="http://schemas.openxmlformats.org/officeDocument/2006/relationships/slide" Target="/ppt/slides/slide6.xml" Id="R42a764fd3ae441df" /><Relationship Type="http://schemas.openxmlformats.org/officeDocument/2006/relationships/slide" Target="/ppt/slides/slide7.xml" Id="R71625ef199bc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231c4b6ff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042d63884be1" /><Relationship Type="http://schemas.openxmlformats.org/officeDocument/2006/relationships/theme" Target="/ppt/slideMasters/theme/theme1.xml" Id="Rba2beec01a70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a042d6388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de15d2c6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f072de13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62e40faac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66d86deab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f9e124bc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7da800d3c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afd33b47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