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5bb071a28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e86fdb1d4418a"/>
  </p:sldMasterIdLst>
  <p:sldIdLst>
    <p:sldId xmlns:r="http://schemas.openxmlformats.org/officeDocument/2006/relationships" id="256" r:id="R357bfe7432474be0"/>
    <p:sldId xmlns:r="http://schemas.openxmlformats.org/officeDocument/2006/relationships" id="257" r:id="R1ead2c955b57453e"/>
    <p:sldId xmlns:r="http://schemas.openxmlformats.org/officeDocument/2006/relationships" id="258" r:id="R16956f84deab4f1b"/>
    <p:sldId xmlns:r="http://schemas.openxmlformats.org/officeDocument/2006/relationships" id="259" r:id="R79e03376fcd84af9"/>
    <p:sldId xmlns:r="http://schemas.openxmlformats.org/officeDocument/2006/relationships" id="260" r:id="Rb6648fabbd544c5c"/>
    <p:sldId xmlns:r="http://schemas.openxmlformats.org/officeDocument/2006/relationships" id="261" r:id="Ra3f49cf9f6f14826"/>
    <p:sldId xmlns:r="http://schemas.openxmlformats.org/officeDocument/2006/relationships" id="262" r:id="R2e93721d7598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e86fdb1d4418a" /><Relationship Type="http://schemas.openxmlformats.org/officeDocument/2006/relationships/slide" Target="/ppt/slides/slide1.xml" Id="R357bfe7432474be0" /><Relationship Type="http://schemas.openxmlformats.org/officeDocument/2006/relationships/slide" Target="/ppt/slides/slide2.xml" Id="R1ead2c955b57453e" /><Relationship Type="http://schemas.openxmlformats.org/officeDocument/2006/relationships/slide" Target="/ppt/slides/slide3.xml" Id="R16956f84deab4f1b" /><Relationship Type="http://schemas.openxmlformats.org/officeDocument/2006/relationships/slide" Target="/ppt/slides/slide4.xml" Id="R79e03376fcd84af9" /><Relationship Type="http://schemas.openxmlformats.org/officeDocument/2006/relationships/slide" Target="/ppt/slides/slide5.xml" Id="Rb6648fabbd544c5c" /><Relationship Type="http://schemas.openxmlformats.org/officeDocument/2006/relationships/slide" Target="/ppt/slides/slide6.xml" Id="Ra3f49cf9f6f14826" /><Relationship Type="http://schemas.openxmlformats.org/officeDocument/2006/relationships/slide" Target="/ppt/slides/slide7.xml" Id="R2e93721d7598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d34848ac7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c5cc3b274ef4" /><Relationship Type="http://schemas.openxmlformats.org/officeDocument/2006/relationships/theme" Target="/ppt/slideMasters/theme/theme1.xml" Id="R3afc4c78c7b1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0c5cc3b27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e0762ee6c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784d73c4a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a77098ee2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d5f078d85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ca756b192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85abbb39b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f6c22b30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SNØRTELAND OLAV DALTVEIT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