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f7e6018fd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ceb7aee956419b"/>
  </p:sldMasterIdLst>
  <p:sldIdLst>
    <p:sldId xmlns:r="http://schemas.openxmlformats.org/officeDocument/2006/relationships" id="256" r:id="R54072fd2b305466c"/>
    <p:sldId xmlns:r="http://schemas.openxmlformats.org/officeDocument/2006/relationships" id="257" r:id="R92128a3fda974e0c"/>
    <p:sldId xmlns:r="http://schemas.openxmlformats.org/officeDocument/2006/relationships" id="258" r:id="R989a9748a197480e"/>
    <p:sldId xmlns:r="http://schemas.openxmlformats.org/officeDocument/2006/relationships" id="259" r:id="R438f3258ded8481b"/>
    <p:sldId xmlns:r="http://schemas.openxmlformats.org/officeDocument/2006/relationships" id="260" r:id="R43a57a6d5f884bd3"/>
    <p:sldId xmlns:r="http://schemas.openxmlformats.org/officeDocument/2006/relationships" id="261" r:id="Re162be9fb92b4b5a"/>
    <p:sldId xmlns:r="http://schemas.openxmlformats.org/officeDocument/2006/relationships" id="262" r:id="R61c112d6ee35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eb7aee956419b" /><Relationship Type="http://schemas.openxmlformats.org/officeDocument/2006/relationships/slide" Target="/ppt/slides/slide1.xml" Id="R54072fd2b305466c" /><Relationship Type="http://schemas.openxmlformats.org/officeDocument/2006/relationships/slide" Target="/ppt/slides/slide2.xml" Id="R92128a3fda974e0c" /><Relationship Type="http://schemas.openxmlformats.org/officeDocument/2006/relationships/slide" Target="/ppt/slides/slide3.xml" Id="R989a9748a197480e" /><Relationship Type="http://schemas.openxmlformats.org/officeDocument/2006/relationships/slide" Target="/ppt/slides/slide4.xml" Id="R438f3258ded8481b" /><Relationship Type="http://schemas.openxmlformats.org/officeDocument/2006/relationships/slide" Target="/ppt/slides/slide5.xml" Id="R43a57a6d5f884bd3" /><Relationship Type="http://schemas.openxmlformats.org/officeDocument/2006/relationships/slide" Target="/ppt/slides/slide6.xml" Id="Re162be9fb92b4b5a" /><Relationship Type="http://schemas.openxmlformats.org/officeDocument/2006/relationships/slide" Target="/ppt/slides/slide7.xml" Id="R61c112d6ee35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28126aa36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0b4b3df3e446e" /><Relationship Type="http://schemas.openxmlformats.org/officeDocument/2006/relationships/theme" Target="/ppt/slideMasters/theme/theme1.xml" Id="R3aa4513b50924a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0b4b3df3e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e3ea66219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fa21be1874c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bd7a7544249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6027688a6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d7267d716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02e8064a2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a0415e197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58 637 226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59 660 247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SOFIE C BRITA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826 049 642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